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omments/comment1.xml" ContentType="application/vnd.openxmlformats-officedocument.presentationml.comments+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comments/comment2.xml" ContentType="application/vnd.openxmlformats-officedocument.presentationml.comments+xml"/>
  <Override PartName="/ppt/notesSlides/notesSlide2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3.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4.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5.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6.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7.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8.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7" r:id="rId1"/>
  </p:sldMasterIdLst>
  <p:notesMasterIdLst>
    <p:notesMasterId r:id="rId30"/>
  </p:notesMasterIdLst>
  <p:handoutMasterIdLst>
    <p:handoutMasterId r:id="rId31"/>
  </p:handoutMasterIdLst>
  <p:sldIdLst>
    <p:sldId id="405" r:id="rId2"/>
    <p:sldId id="409" r:id="rId3"/>
    <p:sldId id="385" r:id="rId4"/>
    <p:sldId id="301" r:id="rId5"/>
    <p:sldId id="387" r:id="rId6"/>
    <p:sldId id="283" r:id="rId7"/>
    <p:sldId id="357" r:id="rId8"/>
    <p:sldId id="288" r:id="rId9"/>
    <p:sldId id="388" r:id="rId10"/>
    <p:sldId id="289" r:id="rId11"/>
    <p:sldId id="291" r:id="rId12"/>
    <p:sldId id="403" r:id="rId13"/>
    <p:sldId id="315" r:id="rId14"/>
    <p:sldId id="404" r:id="rId15"/>
    <p:sldId id="280" r:id="rId16"/>
    <p:sldId id="399" r:id="rId17"/>
    <p:sldId id="338" r:id="rId18"/>
    <p:sldId id="353" r:id="rId19"/>
    <p:sldId id="354" r:id="rId20"/>
    <p:sldId id="282" r:id="rId21"/>
    <p:sldId id="299" r:id="rId22"/>
    <p:sldId id="287" r:id="rId23"/>
    <p:sldId id="392" r:id="rId24"/>
    <p:sldId id="285" r:id="rId25"/>
    <p:sldId id="335" r:id="rId26"/>
    <p:sldId id="384" r:id="rId27"/>
    <p:sldId id="398" r:id="rId28"/>
    <p:sldId id="397" r:id="rId29"/>
  </p:sldIdLst>
  <p:sldSz cx="9144000" cy="6858000" type="screen4x3"/>
  <p:notesSz cx="6797675" cy="9926638"/>
  <p:defaultTextStyle>
    <a:defPPr>
      <a:defRPr lang="de-DE"/>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Titel" id="{C8E3ADBA-A557-4B64-8981-A0D6AB331422}">
          <p14:sldIdLst>
            <p14:sldId id="405"/>
            <p14:sldId id="409"/>
          </p14:sldIdLst>
        </p14:section>
        <p14:section name="ECH Links" id="{AEF7F2AD-C638-45C6-A4E0-EBA320FB099F}">
          <p14:sldIdLst>
            <p14:sldId id="385"/>
            <p14:sldId id="301"/>
          </p14:sldIdLst>
        </p14:section>
        <p14:section name="Homeopathy databases" id="{85F1193C-798B-4E5D-AE15-93214859964D}">
          <p14:sldIdLst>
            <p14:sldId id="387"/>
            <p14:sldId id="283"/>
            <p14:sldId id="357"/>
            <p14:sldId id="288"/>
          </p14:sldIdLst>
        </p14:section>
        <p14:section name="Library Catalogues" id="{DB09EFE7-C1D3-4E11-A77B-AF8717AB0EED}">
          <p14:sldIdLst>
            <p14:sldId id="388"/>
            <p14:sldId id="289"/>
            <p14:sldId id="291"/>
            <p14:sldId id="403"/>
            <p14:sldId id="315"/>
            <p14:sldId id="404"/>
          </p14:sldIdLst>
        </p14:section>
        <p14:section name="Cases" id="{CAF4D9B0-93E1-428A-A920-B8A5AE2ACE9A}">
          <p14:sldIdLst>
            <p14:sldId id="280"/>
            <p14:sldId id="399"/>
            <p14:sldId id="338"/>
            <p14:sldId id="353"/>
            <p14:sldId id="354"/>
          </p14:sldIdLst>
        </p14:section>
        <p14:section name="CAM Databases" id="{02C57935-944A-466D-AD3B-FA712A9403A4}">
          <p14:sldIdLst>
            <p14:sldId id="282"/>
            <p14:sldId id="299"/>
            <p14:sldId id="287"/>
            <p14:sldId id="392"/>
            <p14:sldId id="285"/>
            <p14:sldId id="335"/>
          </p14:sldIdLst>
        </p14:section>
        <p14:section name="Open Access Journals" id="{39A92AB4-4509-4BAE-95DD-64F76679A9AE}">
          <p14:sldIdLst>
            <p14:sldId id="384"/>
            <p14:sldId id="398"/>
            <p14:sldId id="397"/>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oline Vandeschoor" initials="CV" lastIdx="38" clrIdx="0"/>
  <p:cmAuthor id="1" name="Rehm, Susanne" initials="R" lastIdx="1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6666FF"/>
    <a:srgbClr val="FF0000"/>
    <a:srgbClr val="CCFF3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8047" autoAdjust="0"/>
  </p:normalViewPr>
  <p:slideViewPr>
    <p:cSldViewPr>
      <p:cViewPr varScale="1">
        <p:scale>
          <a:sx n="99" d="100"/>
          <a:sy n="99" d="100"/>
        </p:scale>
        <p:origin x="-125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02"/>
    </p:cViewPr>
  </p:sorterViewPr>
  <p:notesViewPr>
    <p:cSldViewPr>
      <p:cViewPr>
        <p:scale>
          <a:sx n="100" d="100"/>
          <a:sy n="100" d="100"/>
        </p:scale>
        <p:origin x="-132"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10-13T14:08:09.335" idx="9">
    <p:pos x="4545" y="1822"/>
    <p:text>I did a search and ticked the "ebook"-box. When I click in the results list on the "daisy" or "read" icon of a reference, most links don't work and give an error message...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10-13T14:17:43.827" idx="12">
    <p:pos x="1842" y="3228"/>
    <p:text>Modalities? Paying?</p:text>
  </p:cm>
  <p:cm authorId="0" dt="2016-10-13T14:18:13.268" idx="13">
    <p:pos x="1032" y="3048"/>
    <p:text>Number of references?</p:text>
  </p:cm>
</p:cmLst>
</file>

<file path=ppt/diagrams/_rels/data10.xml.rels><?xml version="1.0" encoding="UTF-8" standalone="yes"?>
<Relationships xmlns="http://schemas.openxmlformats.org/package/2006/relationships"><Relationship Id="rId1" Type="http://schemas.openxmlformats.org/officeDocument/2006/relationships/image" Target="../media/image14.png"/></Relationships>
</file>

<file path=ppt/diagrams/_rels/data16.xml.rels><?xml version="1.0" encoding="UTF-8" standalone="yes"?>
<Relationships xmlns="http://schemas.openxmlformats.org/package/2006/relationships"><Relationship Id="rId1" Type="http://schemas.openxmlformats.org/officeDocument/2006/relationships/hyperlink" Target="mailto:brit.drageset@uit.no" TargetMode="External"/></Relationships>
</file>

<file path=ppt/diagrams/_rels/drawing10.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16.xml.rels><?xml version="1.0" encoding="UTF-8" standalone="yes"?>
<Relationships xmlns="http://schemas.openxmlformats.org/package/2006/relationships"><Relationship Id="rId1" Type="http://schemas.openxmlformats.org/officeDocument/2006/relationships/hyperlink" Target="mailto:brit.drageset@uit.no"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6590AB-F1B5-46C6-AA5F-6776B1F9865D}"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6807BBD9-49C7-43A0-AE3A-715EED02DACF}">
      <dgm:prSet phldrT="[Tekst]" custT="1">
        <dgm:style>
          <a:lnRef idx="1">
            <a:schemeClr val="accent5"/>
          </a:lnRef>
          <a:fillRef idx="3">
            <a:schemeClr val="accent5"/>
          </a:fillRef>
          <a:effectRef idx="2">
            <a:schemeClr val="accent5"/>
          </a:effectRef>
          <a:fontRef idx="minor">
            <a:schemeClr val="lt1"/>
          </a:fontRef>
        </dgm:style>
      </dgm:prSet>
      <dgm:spPr/>
      <dgm:t>
        <a:bodyPr/>
        <a:lstStyle/>
        <a:p>
          <a:r>
            <a:rPr lang="en-GB" sz="2200" noProof="0" dirty="0">
              <a:latin typeface="Garamond" panose="02020404030301010803" pitchFamily="18" charset="0"/>
            </a:rPr>
            <a:t>ECH Subcommittee Documentation</a:t>
          </a:r>
        </a:p>
      </dgm:t>
    </dgm:pt>
    <dgm:pt modelId="{B47CFAF6-7232-4099-83E6-2D9FA85D9623}" type="parTrans" cxnId="{70367C22-D43E-4EE9-8722-F7FB90273A9F}">
      <dgm:prSet/>
      <dgm:spPr/>
      <dgm:t>
        <a:bodyPr/>
        <a:lstStyle/>
        <a:p>
          <a:endParaRPr lang="en-US"/>
        </a:p>
      </dgm:t>
    </dgm:pt>
    <dgm:pt modelId="{DFD54917-152D-47FF-94E5-18AAE667F51A}" type="sibTrans" cxnId="{70367C22-D43E-4EE9-8722-F7FB90273A9F}">
      <dgm:prSet/>
      <dgm:spPr/>
      <dgm:t>
        <a:bodyPr/>
        <a:lstStyle/>
        <a:p>
          <a:endParaRPr lang="en-US"/>
        </a:p>
      </dgm:t>
    </dgm:pt>
    <dgm:pt modelId="{9D5AAF71-A8A6-4AC9-80E2-5447F390681A}">
      <dgm:prSet phldrT="[Tekst]" custT="1">
        <dgm:style>
          <a:lnRef idx="1">
            <a:schemeClr val="accent5"/>
          </a:lnRef>
          <a:fillRef idx="3">
            <a:schemeClr val="accent5"/>
          </a:fillRef>
          <a:effectRef idx="2">
            <a:schemeClr val="accent5"/>
          </a:effectRef>
          <a:fontRef idx="minor">
            <a:schemeClr val="lt1"/>
          </a:fontRef>
        </dgm:style>
      </dgm:prSet>
      <dgm:spPr/>
      <dgm:t>
        <a:bodyPr/>
        <a:lstStyle/>
        <a:p>
          <a:r>
            <a:rPr lang="en-GB" sz="2200" noProof="0" dirty="0">
              <a:latin typeface="Garamond" panose="02020404030301010803" pitchFamily="18" charset="0"/>
            </a:rPr>
            <a:t>Database with</a:t>
          </a:r>
        </a:p>
        <a:p>
          <a:r>
            <a:rPr lang="en-GB" sz="2200" noProof="0" dirty="0">
              <a:latin typeface="Garamond" panose="02020404030301010803" pitchFamily="18" charset="0"/>
            </a:rPr>
            <a:t>275 links</a:t>
          </a:r>
        </a:p>
      </dgm:t>
    </dgm:pt>
    <dgm:pt modelId="{6AE68E82-3105-422A-A208-6C2A58B78160}" type="parTrans" cxnId="{19A7A065-0296-42A3-949D-B1FCCA911C98}">
      <dgm:prSet/>
      <dgm:spPr/>
      <dgm:t>
        <a:bodyPr/>
        <a:lstStyle/>
        <a:p>
          <a:endParaRPr lang="en-US"/>
        </a:p>
      </dgm:t>
    </dgm:pt>
    <dgm:pt modelId="{34A540F4-09D3-4F4A-B9B5-944B9041865D}" type="sibTrans" cxnId="{19A7A065-0296-42A3-949D-B1FCCA911C98}">
      <dgm:prSet/>
      <dgm:spPr/>
      <dgm:t>
        <a:bodyPr/>
        <a:lstStyle/>
        <a:p>
          <a:endParaRPr lang="en-US"/>
        </a:p>
      </dgm:t>
    </dgm:pt>
    <dgm:pt modelId="{4688B90B-8412-4E3D-987B-D554DB89CB32}">
      <dgm:prSet phldrT="[Tekst]" custT="1">
        <dgm:style>
          <a:lnRef idx="1">
            <a:schemeClr val="accent5"/>
          </a:lnRef>
          <a:fillRef idx="3">
            <a:schemeClr val="accent5"/>
          </a:fillRef>
          <a:effectRef idx="2">
            <a:schemeClr val="accent5"/>
          </a:effectRef>
          <a:fontRef idx="minor">
            <a:schemeClr val="lt1"/>
          </a:fontRef>
        </dgm:style>
      </dgm:prSet>
      <dgm:spPr/>
      <dgm:t>
        <a:bodyPr/>
        <a:lstStyle/>
        <a:p>
          <a:r>
            <a:rPr lang="en-GB" sz="2200" noProof="0" dirty="0">
              <a:latin typeface="Garamond" panose="02020404030301010803" pitchFamily="18" charset="0"/>
            </a:rPr>
            <a:t>Three main categories:</a:t>
          </a:r>
        </a:p>
        <a:p>
          <a:r>
            <a:rPr lang="en-GB" sz="2200" noProof="0" dirty="0">
              <a:latin typeface="Garamond" panose="02020404030301010803" pitchFamily="18" charset="0"/>
            </a:rPr>
            <a:t>- </a:t>
          </a:r>
          <a:r>
            <a:rPr lang="en-GB" sz="2000" noProof="0" dirty="0">
              <a:latin typeface="Garamond" panose="02020404030301010803" pitchFamily="18" charset="0"/>
            </a:rPr>
            <a:t>Homeopathy</a:t>
          </a:r>
        </a:p>
        <a:p>
          <a:r>
            <a:rPr lang="en-GB" sz="2000" noProof="0" dirty="0">
              <a:latin typeface="Garamond" panose="02020404030301010803" pitchFamily="18" charset="0"/>
            </a:rPr>
            <a:t>- CAM</a:t>
          </a:r>
        </a:p>
        <a:p>
          <a:r>
            <a:rPr lang="en-GB" sz="2000" noProof="0" dirty="0">
              <a:latin typeface="Garamond" panose="02020404030301010803" pitchFamily="18" charset="0"/>
            </a:rPr>
            <a:t>- General info</a:t>
          </a:r>
        </a:p>
      </dgm:t>
    </dgm:pt>
    <dgm:pt modelId="{8166E77C-CB53-41AE-BEE0-EC437FD4DB6F}" type="parTrans" cxnId="{78A4BE3D-608A-4BB9-AA11-D22FAE4DA788}">
      <dgm:prSet/>
      <dgm:spPr/>
      <dgm:t>
        <a:bodyPr/>
        <a:lstStyle/>
        <a:p>
          <a:endParaRPr lang="en-US"/>
        </a:p>
      </dgm:t>
    </dgm:pt>
    <dgm:pt modelId="{2DB99516-D749-4D6C-B789-D8054512F9A7}" type="sibTrans" cxnId="{78A4BE3D-608A-4BB9-AA11-D22FAE4DA788}">
      <dgm:prSet/>
      <dgm:spPr/>
      <dgm:t>
        <a:bodyPr/>
        <a:lstStyle/>
        <a:p>
          <a:endParaRPr lang="en-US"/>
        </a:p>
      </dgm:t>
    </dgm:pt>
    <dgm:pt modelId="{B48574E7-9A05-42D7-B440-50F8A013C0B6}">
      <dgm:prSet phldrT="[Tekst]" custT="1">
        <dgm:style>
          <a:lnRef idx="1">
            <a:schemeClr val="accent5"/>
          </a:lnRef>
          <a:fillRef idx="3">
            <a:schemeClr val="accent5"/>
          </a:fillRef>
          <a:effectRef idx="2">
            <a:schemeClr val="accent5"/>
          </a:effectRef>
          <a:fontRef idx="minor">
            <a:schemeClr val="lt1"/>
          </a:fontRef>
        </dgm:style>
      </dgm:prSet>
      <dgm:spPr/>
      <dgm:t>
        <a:bodyPr/>
        <a:lstStyle/>
        <a:p>
          <a:r>
            <a:rPr lang="en-GB" sz="2200" noProof="0" dirty="0">
              <a:latin typeface="Garamond" panose="02020404030301010803" pitchFamily="18" charset="0"/>
            </a:rPr>
            <a:t>Subcategories:</a:t>
          </a:r>
        </a:p>
        <a:p>
          <a:r>
            <a:rPr lang="en-GB" sz="2200" noProof="0" dirty="0">
              <a:latin typeface="Garamond" panose="02020404030301010803" pitchFamily="18" charset="0"/>
            </a:rPr>
            <a:t>- </a:t>
          </a:r>
          <a:r>
            <a:rPr lang="en-GB" sz="2000" noProof="0" dirty="0">
              <a:latin typeface="Garamond" panose="02020404030301010803" pitchFamily="18" charset="0"/>
            </a:rPr>
            <a:t>Homeopathy: 15</a:t>
          </a:r>
        </a:p>
        <a:p>
          <a:r>
            <a:rPr lang="en-GB" sz="2000" noProof="0" dirty="0">
              <a:latin typeface="Garamond" panose="02020404030301010803" pitchFamily="18" charset="0"/>
            </a:rPr>
            <a:t>- CAM: 8</a:t>
          </a:r>
        </a:p>
        <a:p>
          <a:r>
            <a:rPr lang="en-GB" sz="2000" noProof="0" dirty="0">
              <a:latin typeface="Garamond" panose="02020404030301010803" pitchFamily="18" charset="0"/>
            </a:rPr>
            <a:t>- General info: 4</a:t>
          </a:r>
        </a:p>
      </dgm:t>
    </dgm:pt>
    <dgm:pt modelId="{AB45B48B-B54C-4BA6-A2C6-041AD32B6711}" type="parTrans" cxnId="{2977A9B6-D934-4C5B-9B75-FD0070607055}">
      <dgm:prSet/>
      <dgm:spPr/>
      <dgm:t>
        <a:bodyPr/>
        <a:lstStyle/>
        <a:p>
          <a:endParaRPr lang="en-US"/>
        </a:p>
      </dgm:t>
    </dgm:pt>
    <dgm:pt modelId="{BDCF8B2F-9147-4672-928F-A865E03C205D}" type="sibTrans" cxnId="{2977A9B6-D934-4C5B-9B75-FD0070607055}">
      <dgm:prSet/>
      <dgm:spPr/>
      <dgm:t>
        <a:bodyPr/>
        <a:lstStyle/>
        <a:p>
          <a:endParaRPr lang="en-US"/>
        </a:p>
      </dgm:t>
    </dgm:pt>
    <dgm:pt modelId="{685255EA-1D23-468B-9E5C-F48F649D9B57}" type="pres">
      <dgm:prSet presAssocID="{806590AB-F1B5-46C6-AA5F-6776B1F9865D}" presName="diagram" presStyleCnt="0">
        <dgm:presLayoutVars>
          <dgm:dir/>
          <dgm:resizeHandles val="exact"/>
        </dgm:presLayoutVars>
      </dgm:prSet>
      <dgm:spPr/>
      <dgm:t>
        <a:bodyPr/>
        <a:lstStyle/>
        <a:p>
          <a:endParaRPr lang="en-GB"/>
        </a:p>
      </dgm:t>
    </dgm:pt>
    <dgm:pt modelId="{5DB080DD-3B98-4576-AF9F-248C039F67DE}" type="pres">
      <dgm:prSet presAssocID="{6807BBD9-49C7-43A0-AE3A-715EED02DACF}" presName="node" presStyleLbl="node1" presStyleIdx="0" presStyleCnt="4" custScaleY="97708">
        <dgm:presLayoutVars>
          <dgm:bulletEnabled val="1"/>
        </dgm:presLayoutVars>
      </dgm:prSet>
      <dgm:spPr/>
      <dgm:t>
        <a:bodyPr/>
        <a:lstStyle/>
        <a:p>
          <a:endParaRPr lang="en-GB"/>
        </a:p>
      </dgm:t>
    </dgm:pt>
    <dgm:pt modelId="{5CFBFB84-5372-40AB-82A3-5571F0D909E9}" type="pres">
      <dgm:prSet presAssocID="{DFD54917-152D-47FF-94E5-18AAE667F51A}" presName="sibTrans" presStyleCnt="0"/>
      <dgm:spPr/>
    </dgm:pt>
    <dgm:pt modelId="{6D6427A2-301D-4AA8-9D30-46E78684B6A0}" type="pres">
      <dgm:prSet presAssocID="{9D5AAF71-A8A6-4AC9-80E2-5447F390681A}" presName="node" presStyleLbl="node1" presStyleIdx="1" presStyleCnt="4">
        <dgm:presLayoutVars>
          <dgm:bulletEnabled val="1"/>
        </dgm:presLayoutVars>
      </dgm:prSet>
      <dgm:spPr/>
      <dgm:t>
        <a:bodyPr/>
        <a:lstStyle/>
        <a:p>
          <a:endParaRPr lang="en-GB"/>
        </a:p>
      </dgm:t>
    </dgm:pt>
    <dgm:pt modelId="{82AFC6D0-53A8-4363-B9FE-FED4E0C4BBD0}" type="pres">
      <dgm:prSet presAssocID="{34A540F4-09D3-4F4A-B9B5-944B9041865D}" presName="sibTrans" presStyleCnt="0"/>
      <dgm:spPr/>
    </dgm:pt>
    <dgm:pt modelId="{09158EC7-02BE-4973-9749-B3E2FFBBB7B7}" type="pres">
      <dgm:prSet presAssocID="{4688B90B-8412-4E3D-987B-D554DB89CB32}" presName="node" presStyleLbl="node1" presStyleIdx="2" presStyleCnt="4" custScaleY="162163">
        <dgm:presLayoutVars>
          <dgm:bulletEnabled val="1"/>
        </dgm:presLayoutVars>
      </dgm:prSet>
      <dgm:spPr/>
      <dgm:t>
        <a:bodyPr/>
        <a:lstStyle/>
        <a:p>
          <a:endParaRPr lang="en-GB"/>
        </a:p>
      </dgm:t>
    </dgm:pt>
    <dgm:pt modelId="{3B436E49-0280-4472-BC8C-DB6EB86F8296}" type="pres">
      <dgm:prSet presAssocID="{2DB99516-D749-4D6C-B789-D8054512F9A7}" presName="sibTrans" presStyleCnt="0"/>
      <dgm:spPr/>
    </dgm:pt>
    <dgm:pt modelId="{DF6376D6-5DD5-43AB-A74F-144451BD7B4B}" type="pres">
      <dgm:prSet presAssocID="{B48574E7-9A05-42D7-B440-50F8A013C0B6}" presName="node" presStyleLbl="node1" presStyleIdx="3" presStyleCnt="4" custScaleY="162163">
        <dgm:presLayoutVars>
          <dgm:bulletEnabled val="1"/>
        </dgm:presLayoutVars>
      </dgm:prSet>
      <dgm:spPr/>
      <dgm:t>
        <a:bodyPr/>
        <a:lstStyle/>
        <a:p>
          <a:endParaRPr lang="en-GB"/>
        </a:p>
      </dgm:t>
    </dgm:pt>
  </dgm:ptLst>
  <dgm:cxnLst>
    <dgm:cxn modelId="{2977A9B6-D934-4C5B-9B75-FD0070607055}" srcId="{806590AB-F1B5-46C6-AA5F-6776B1F9865D}" destId="{B48574E7-9A05-42D7-B440-50F8A013C0B6}" srcOrd="3" destOrd="0" parTransId="{AB45B48B-B54C-4BA6-A2C6-041AD32B6711}" sibTransId="{BDCF8B2F-9147-4672-928F-A865E03C205D}"/>
    <dgm:cxn modelId="{19A7A065-0296-42A3-949D-B1FCCA911C98}" srcId="{806590AB-F1B5-46C6-AA5F-6776B1F9865D}" destId="{9D5AAF71-A8A6-4AC9-80E2-5447F390681A}" srcOrd="1" destOrd="0" parTransId="{6AE68E82-3105-422A-A208-6C2A58B78160}" sibTransId="{34A540F4-09D3-4F4A-B9B5-944B9041865D}"/>
    <dgm:cxn modelId="{6FD9EC47-F63B-4624-8079-FA1CB341C9B8}" type="presOf" srcId="{9D5AAF71-A8A6-4AC9-80E2-5447F390681A}" destId="{6D6427A2-301D-4AA8-9D30-46E78684B6A0}" srcOrd="0" destOrd="0" presId="urn:microsoft.com/office/officeart/2005/8/layout/default#1"/>
    <dgm:cxn modelId="{78A4BE3D-608A-4BB9-AA11-D22FAE4DA788}" srcId="{806590AB-F1B5-46C6-AA5F-6776B1F9865D}" destId="{4688B90B-8412-4E3D-987B-D554DB89CB32}" srcOrd="2" destOrd="0" parTransId="{8166E77C-CB53-41AE-BEE0-EC437FD4DB6F}" sibTransId="{2DB99516-D749-4D6C-B789-D8054512F9A7}"/>
    <dgm:cxn modelId="{70367C22-D43E-4EE9-8722-F7FB90273A9F}" srcId="{806590AB-F1B5-46C6-AA5F-6776B1F9865D}" destId="{6807BBD9-49C7-43A0-AE3A-715EED02DACF}" srcOrd="0" destOrd="0" parTransId="{B47CFAF6-7232-4099-83E6-2D9FA85D9623}" sibTransId="{DFD54917-152D-47FF-94E5-18AAE667F51A}"/>
    <dgm:cxn modelId="{1FFB60D7-9F0A-4BD6-8793-447ED246D3BC}" type="presOf" srcId="{4688B90B-8412-4E3D-987B-D554DB89CB32}" destId="{09158EC7-02BE-4973-9749-B3E2FFBBB7B7}" srcOrd="0" destOrd="0" presId="urn:microsoft.com/office/officeart/2005/8/layout/default#1"/>
    <dgm:cxn modelId="{33B9AAD5-142A-4901-B66E-73686BECE1B4}" type="presOf" srcId="{B48574E7-9A05-42D7-B440-50F8A013C0B6}" destId="{DF6376D6-5DD5-43AB-A74F-144451BD7B4B}" srcOrd="0" destOrd="0" presId="urn:microsoft.com/office/officeart/2005/8/layout/default#1"/>
    <dgm:cxn modelId="{E5A8C847-1777-45C3-B5AE-3F1F3BF2BDD1}" type="presOf" srcId="{6807BBD9-49C7-43A0-AE3A-715EED02DACF}" destId="{5DB080DD-3B98-4576-AF9F-248C039F67DE}" srcOrd="0" destOrd="0" presId="urn:microsoft.com/office/officeart/2005/8/layout/default#1"/>
    <dgm:cxn modelId="{698DB4E3-9F06-4565-A123-11C20C663186}" type="presOf" srcId="{806590AB-F1B5-46C6-AA5F-6776B1F9865D}" destId="{685255EA-1D23-468B-9E5C-F48F649D9B57}" srcOrd="0" destOrd="0" presId="urn:microsoft.com/office/officeart/2005/8/layout/default#1"/>
    <dgm:cxn modelId="{9831C8E2-8869-4D04-A8D6-D0EC7506C2C0}" type="presParOf" srcId="{685255EA-1D23-468B-9E5C-F48F649D9B57}" destId="{5DB080DD-3B98-4576-AF9F-248C039F67DE}" srcOrd="0" destOrd="0" presId="urn:microsoft.com/office/officeart/2005/8/layout/default#1"/>
    <dgm:cxn modelId="{4B3FC4BD-EA59-4134-A439-DCB7307F297C}" type="presParOf" srcId="{685255EA-1D23-468B-9E5C-F48F649D9B57}" destId="{5CFBFB84-5372-40AB-82A3-5571F0D909E9}" srcOrd="1" destOrd="0" presId="urn:microsoft.com/office/officeart/2005/8/layout/default#1"/>
    <dgm:cxn modelId="{226C68FD-A565-4B95-AC38-D038FA60424F}" type="presParOf" srcId="{685255EA-1D23-468B-9E5C-F48F649D9B57}" destId="{6D6427A2-301D-4AA8-9D30-46E78684B6A0}" srcOrd="2" destOrd="0" presId="urn:microsoft.com/office/officeart/2005/8/layout/default#1"/>
    <dgm:cxn modelId="{EF08B6CE-AF2A-4531-AAD6-6AC91702A47F}" type="presParOf" srcId="{685255EA-1D23-468B-9E5C-F48F649D9B57}" destId="{82AFC6D0-53A8-4363-B9FE-FED4E0C4BBD0}" srcOrd="3" destOrd="0" presId="urn:microsoft.com/office/officeart/2005/8/layout/default#1"/>
    <dgm:cxn modelId="{064FE4C9-0243-4495-89C7-ED31D5C29FD3}" type="presParOf" srcId="{685255EA-1D23-468B-9E5C-F48F649D9B57}" destId="{09158EC7-02BE-4973-9749-B3E2FFBBB7B7}" srcOrd="4" destOrd="0" presId="urn:microsoft.com/office/officeart/2005/8/layout/default#1"/>
    <dgm:cxn modelId="{A7A015C1-90AA-49F0-A1CE-4BE5ED2915B4}" type="presParOf" srcId="{685255EA-1D23-468B-9E5C-F48F649D9B57}" destId="{3B436E49-0280-4472-BC8C-DB6EB86F8296}" srcOrd="5" destOrd="0" presId="urn:microsoft.com/office/officeart/2005/8/layout/default#1"/>
    <dgm:cxn modelId="{9BFDA75F-82F4-4671-8C6F-E5E10683C79F}" type="presParOf" srcId="{685255EA-1D23-468B-9E5C-F48F649D9B57}" destId="{DF6376D6-5DD5-43AB-A74F-144451BD7B4B}" srcOrd="6" destOrd="0" presId="urn:microsoft.com/office/officeart/2005/8/layout/defaul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E68B8B-1D9E-481D-9AFD-0B05428136A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GB"/>
        </a:p>
      </dgm:t>
    </dgm:pt>
    <dgm:pt modelId="{9AA09DAF-C9A3-4FFD-BCB6-EDC4845A6B24}">
      <dgm:prSet/>
      <dgm:spPr>
        <a:solidFill>
          <a:schemeClr val="tx2">
            <a:lumMod val="75000"/>
          </a:schemeClr>
        </a:solidFill>
      </dgm:spPr>
      <dgm:t>
        <a:bodyPr/>
        <a:lstStyle/>
        <a:p>
          <a:pPr rtl="0"/>
          <a:r>
            <a:rPr lang="de-DE" b="1" dirty="0">
              <a:latin typeface="Garamond" panose="02020404030301010803" pitchFamily="18" charset="0"/>
            </a:rPr>
            <a:t>CORE-</a:t>
          </a:r>
          <a:r>
            <a:rPr lang="en-GB" b="1" dirty="0" err="1">
              <a:latin typeface="Garamond" panose="02020404030301010803" pitchFamily="18" charset="0"/>
            </a:rPr>
            <a:t>Hom</a:t>
          </a:r>
          <a:endParaRPr lang="en-GB" dirty="0">
            <a:latin typeface="Garamond" panose="02020404030301010803" pitchFamily="18" charset="0"/>
          </a:endParaRPr>
        </a:p>
      </dgm:t>
    </dgm:pt>
    <dgm:pt modelId="{04CB04C1-AC2D-4097-9DFA-855D829A29F5}" type="parTrans" cxnId="{2AEF338C-C9C6-4E18-A0A5-F79FDE7A5B68}">
      <dgm:prSet/>
      <dgm:spPr/>
      <dgm:t>
        <a:bodyPr/>
        <a:lstStyle/>
        <a:p>
          <a:endParaRPr lang="en-GB"/>
        </a:p>
      </dgm:t>
    </dgm:pt>
    <dgm:pt modelId="{557F4C6D-F9DE-432F-8E96-8B8FFEA7E021}" type="sibTrans" cxnId="{2AEF338C-C9C6-4E18-A0A5-F79FDE7A5B68}">
      <dgm:prSet/>
      <dgm:spPr/>
      <dgm:t>
        <a:bodyPr/>
        <a:lstStyle/>
        <a:p>
          <a:endParaRPr lang="en-GB"/>
        </a:p>
      </dgm:t>
    </dgm:pt>
    <dgm:pt modelId="{EE57F9A2-BFEE-4D72-9A36-551C4C203EC0}">
      <dgm:prSet custT="1"/>
      <dgm:spPr>
        <a:solidFill>
          <a:schemeClr val="accent5">
            <a:lumMod val="75000"/>
          </a:schemeClr>
        </a:solidFill>
      </dgm:spPr>
      <dgm:t>
        <a:bodyPr/>
        <a:lstStyle/>
        <a:p>
          <a:pPr rtl="0"/>
          <a:r>
            <a:rPr lang="en-GB" sz="2400" noProof="0" dirty="0" err="1" smtClean="0">
              <a:latin typeface="Garamond" panose="02020404030301010803" pitchFamily="18" charset="0"/>
            </a:rPr>
            <a:t>Carstens</a:t>
          </a:r>
          <a:r>
            <a:rPr lang="en-GB" sz="2400" noProof="0" dirty="0" smtClean="0">
              <a:latin typeface="Garamond" panose="02020404030301010803" pitchFamily="18" charset="0"/>
            </a:rPr>
            <a:t> Foundation</a:t>
          </a:r>
          <a:endParaRPr lang="en-GB" sz="2400" noProof="0" dirty="0">
            <a:latin typeface="Garamond" panose="02020404030301010803" pitchFamily="18" charset="0"/>
          </a:endParaRPr>
        </a:p>
        <a:p>
          <a:pPr rtl="0"/>
          <a:r>
            <a:rPr lang="en-GB" sz="2400" noProof="0" dirty="0">
              <a:latin typeface="Garamond" panose="02020404030301010803" pitchFamily="18" charset="0"/>
            </a:rPr>
            <a:t>&amp;</a:t>
          </a:r>
          <a:br>
            <a:rPr lang="en-GB" sz="2400" noProof="0" dirty="0">
              <a:latin typeface="Garamond" panose="02020404030301010803" pitchFamily="18" charset="0"/>
            </a:rPr>
          </a:br>
          <a:r>
            <a:rPr lang="en-GB" sz="2400" noProof="0" dirty="0">
              <a:latin typeface="Garamond" panose="02020404030301010803" pitchFamily="18" charset="0"/>
            </a:rPr>
            <a:t>Homeopathy Research Institute</a:t>
          </a:r>
        </a:p>
      </dgm:t>
    </dgm:pt>
    <dgm:pt modelId="{6B1DCC3E-00E2-4CF7-B590-39CD191E9368}" type="parTrans" cxnId="{0B0F9816-9B3C-4A13-A437-C1C76015F106}">
      <dgm:prSet/>
      <dgm:spPr/>
      <dgm:t>
        <a:bodyPr/>
        <a:lstStyle/>
        <a:p>
          <a:endParaRPr lang="en-GB"/>
        </a:p>
      </dgm:t>
    </dgm:pt>
    <dgm:pt modelId="{FF7DFE87-55A8-464C-8A65-C17F249F3213}" type="sibTrans" cxnId="{0B0F9816-9B3C-4A13-A437-C1C76015F106}">
      <dgm:prSet/>
      <dgm:spPr/>
      <dgm:t>
        <a:bodyPr/>
        <a:lstStyle/>
        <a:p>
          <a:endParaRPr lang="en-GB"/>
        </a:p>
      </dgm:t>
    </dgm:pt>
    <dgm:pt modelId="{B1DD19FB-9921-443A-8623-BBED23EB11A2}">
      <dgm:prSet custT="1"/>
      <dgm:spPr>
        <a:solidFill>
          <a:schemeClr val="accent5">
            <a:lumMod val="75000"/>
          </a:schemeClr>
        </a:solidFill>
      </dgm:spPr>
      <dgm:t>
        <a:bodyPr/>
        <a:lstStyle/>
        <a:p>
          <a:pPr rtl="0"/>
          <a:r>
            <a:rPr lang="en-GB" sz="2400" noProof="0" dirty="0">
              <a:latin typeface="Garamond" panose="02020404030301010803" pitchFamily="18" charset="0"/>
            </a:rPr>
            <a:t>Literature references on</a:t>
          </a:r>
          <a:br>
            <a:rPr lang="en-GB" sz="2400" noProof="0" dirty="0">
              <a:latin typeface="Garamond" panose="02020404030301010803" pitchFamily="18" charset="0"/>
            </a:rPr>
          </a:br>
          <a:r>
            <a:rPr lang="en-GB" sz="2400" noProof="0" dirty="0">
              <a:latin typeface="Garamond" panose="02020404030301010803" pitchFamily="18" charset="0"/>
            </a:rPr>
            <a:t>clinical outcome research</a:t>
          </a:r>
        </a:p>
      </dgm:t>
    </dgm:pt>
    <dgm:pt modelId="{5F5BEEC1-1335-466A-946C-6BE55098E99D}" type="parTrans" cxnId="{5CA97091-1F6C-4807-9382-5501135AF772}">
      <dgm:prSet/>
      <dgm:spPr/>
      <dgm:t>
        <a:bodyPr/>
        <a:lstStyle/>
        <a:p>
          <a:endParaRPr lang="en-GB"/>
        </a:p>
      </dgm:t>
    </dgm:pt>
    <dgm:pt modelId="{32F264C0-72D0-4AFA-B81A-B9CCC50A72B5}" type="sibTrans" cxnId="{5CA97091-1F6C-4807-9382-5501135AF772}">
      <dgm:prSet/>
      <dgm:spPr/>
      <dgm:t>
        <a:bodyPr/>
        <a:lstStyle/>
        <a:p>
          <a:endParaRPr lang="en-GB"/>
        </a:p>
      </dgm:t>
    </dgm:pt>
    <dgm:pt modelId="{11DC4BD9-6FEE-4DFD-9535-9DA8BD20E921}">
      <dgm:prSet custT="1"/>
      <dgm:spPr>
        <a:solidFill>
          <a:schemeClr val="accent5">
            <a:lumMod val="75000"/>
          </a:schemeClr>
        </a:solidFill>
      </dgm:spPr>
      <dgm:t>
        <a:bodyPr/>
        <a:lstStyle/>
        <a:p>
          <a:pPr rtl="0"/>
          <a:r>
            <a:rPr lang="en-GB" sz="2400" noProof="0" dirty="0">
              <a:latin typeface="Garamond" panose="02020404030301010803" pitchFamily="18" charset="0"/>
            </a:rPr>
            <a:t>1,120 clinical trials</a:t>
          </a:r>
        </a:p>
      </dgm:t>
    </dgm:pt>
    <dgm:pt modelId="{DC2A813A-184B-419B-8187-7EBEDF6AB120}" type="parTrans" cxnId="{EA32DC30-135D-4D42-8446-1D5611FB57E3}">
      <dgm:prSet/>
      <dgm:spPr/>
      <dgm:t>
        <a:bodyPr/>
        <a:lstStyle/>
        <a:p>
          <a:endParaRPr lang="en-GB"/>
        </a:p>
      </dgm:t>
    </dgm:pt>
    <dgm:pt modelId="{D1ACF41B-EED3-4527-8C76-A339B409B4E9}" type="sibTrans" cxnId="{EA32DC30-135D-4D42-8446-1D5611FB57E3}">
      <dgm:prSet/>
      <dgm:spPr/>
      <dgm:t>
        <a:bodyPr/>
        <a:lstStyle/>
        <a:p>
          <a:endParaRPr lang="en-GB"/>
        </a:p>
      </dgm:t>
    </dgm:pt>
    <dgm:pt modelId="{7421CDBE-C159-42D9-93AE-BD9AF8A13673}">
      <dgm:prSet custT="1"/>
      <dgm:spPr>
        <a:solidFill>
          <a:schemeClr val="accent5">
            <a:lumMod val="75000"/>
          </a:schemeClr>
        </a:solidFill>
      </dgm:spPr>
      <dgm:t>
        <a:bodyPr/>
        <a:lstStyle/>
        <a:p>
          <a:pPr rtl="0"/>
          <a:r>
            <a:rPr lang="en-GB" sz="2400" noProof="0" dirty="0">
              <a:latin typeface="Garamond" panose="02020404030301010803" pitchFamily="18" charset="0"/>
            </a:rPr>
            <a:t>With study details</a:t>
          </a:r>
        </a:p>
      </dgm:t>
    </dgm:pt>
    <dgm:pt modelId="{7ECD7F28-22CA-48AB-9FAD-A9A59E5CC976}" type="parTrans" cxnId="{BD9EE6BC-E2B4-4488-9C0E-57A852786815}">
      <dgm:prSet/>
      <dgm:spPr/>
      <dgm:t>
        <a:bodyPr/>
        <a:lstStyle/>
        <a:p>
          <a:endParaRPr lang="en-GB"/>
        </a:p>
      </dgm:t>
    </dgm:pt>
    <dgm:pt modelId="{3C5C7E1B-5962-4EEA-B9E9-562A48AC58AD}" type="sibTrans" cxnId="{BD9EE6BC-E2B4-4488-9C0E-57A852786815}">
      <dgm:prSet/>
      <dgm:spPr/>
      <dgm:t>
        <a:bodyPr/>
        <a:lstStyle/>
        <a:p>
          <a:endParaRPr lang="en-GB"/>
        </a:p>
      </dgm:t>
    </dgm:pt>
    <dgm:pt modelId="{EFE55942-9492-4FB8-AC44-239DF2AF018B}" type="pres">
      <dgm:prSet presAssocID="{EEE68B8B-1D9E-481D-9AFD-0B05428136AA}" presName="Name0" presStyleCnt="0">
        <dgm:presLayoutVars>
          <dgm:chPref val="1"/>
          <dgm:dir/>
          <dgm:animOne val="branch"/>
          <dgm:animLvl val="lvl"/>
          <dgm:resizeHandles/>
        </dgm:presLayoutVars>
      </dgm:prSet>
      <dgm:spPr/>
      <dgm:t>
        <a:bodyPr/>
        <a:lstStyle/>
        <a:p>
          <a:endParaRPr lang="en-GB"/>
        </a:p>
      </dgm:t>
    </dgm:pt>
    <dgm:pt modelId="{E4E73B19-6DCC-4C9C-8C77-4AEFAD85784A}" type="pres">
      <dgm:prSet presAssocID="{9AA09DAF-C9A3-4FFD-BCB6-EDC4845A6B24}" presName="vertOne" presStyleCnt="0"/>
      <dgm:spPr/>
    </dgm:pt>
    <dgm:pt modelId="{0B9A5144-6A96-47F3-90DF-483909CBC692}" type="pres">
      <dgm:prSet presAssocID="{9AA09DAF-C9A3-4FFD-BCB6-EDC4845A6B24}" presName="txOne" presStyleLbl="node0" presStyleIdx="0" presStyleCnt="1" custScaleY="40046" custLinFactNeighborX="7415" custLinFactNeighborY="4008">
        <dgm:presLayoutVars>
          <dgm:chPref val="3"/>
        </dgm:presLayoutVars>
      </dgm:prSet>
      <dgm:spPr/>
      <dgm:t>
        <a:bodyPr/>
        <a:lstStyle/>
        <a:p>
          <a:endParaRPr lang="en-GB"/>
        </a:p>
      </dgm:t>
    </dgm:pt>
    <dgm:pt modelId="{2AF31E04-8BEE-4BDD-AEDF-1BD38F253BC4}" type="pres">
      <dgm:prSet presAssocID="{9AA09DAF-C9A3-4FFD-BCB6-EDC4845A6B24}" presName="parTransOne" presStyleCnt="0"/>
      <dgm:spPr/>
    </dgm:pt>
    <dgm:pt modelId="{F7BFF162-5785-448A-A28C-D499881DABEE}" type="pres">
      <dgm:prSet presAssocID="{9AA09DAF-C9A3-4FFD-BCB6-EDC4845A6B24}" presName="horzOne" presStyleCnt="0"/>
      <dgm:spPr/>
    </dgm:pt>
    <dgm:pt modelId="{DACBFED9-A692-4CCA-978A-2D7D339430D4}" type="pres">
      <dgm:prSet presAssocID="{EE57F9A2-BFEE-4D72-9A36-551C4C203EC0}" presName="vertTwo" presStyleCnt="0"/>
      <dgm:spPr/>
    </dgm:pt>
    <dgm:pt modelId="{FF932B76-64E0-4365-964F-7D703E224567}" type="pres">
      <dgm:prSet presAssocID="{EE57F9A2-BFEE-4D72-9A36-551C4C203EC0}" presName="txTwo" presStyleLbl="node2" presStyleIdx="0" presStyleCnt="4" custScaleX="161515">
        <dgm:presLayoutVars>
          <dgm:chPref val="3"/>
        </dgm:presLayoutVars>
      </dgm:prSet>
      <dgm:spPr/>
      <dgm:t>
        <a:bodyPr/>
        <a:lstStyle/>
        <a:p>
          <a:endParaRPr lang="en-GB"/>
        </a:p>
      </dgm:t>
    </dgm:pt>
    <dgm:pt modelId="{CE8C330E-790C-4FD6-AEC1-FB914700E2E0}" type="pres">
      <dgm:prSet presAssocID="{EE57F9A2-BFEE-4D72-9A36-551C4C203EC0}" presName="horzTwo" presStyleCnt="0"/>
      <dgm:spPr/>
    </dgm:pt>
    <dgm:pt modelId="{A2707756-B75C-4D96-8C0E-A6A13829DFED}" type="pres">
      <dgm:prSet presAssocID="{FF7DFE87-55A8-464C-8A65-C17F249F3213}" presName="sibSpaceTwo" presStyleCnt="0"/>
      <dgm:spPr/>
    </dgm:pt>
    <dgm:pt modelId="{FE73B207-774B-41E3-9393-A1FF56BBD5D8}" type="pres">
      <dgm:prSet presAssocID="{B1DD19FB-9921-443A-8623-BBED23EB11A2}" presName="vertTwo" presStyleCnt="0"/>
      <dgm:spPr/>
    </dgm:pt>
    <dgm:pt modelId="{CF3CDA27-2D34-4BE0-8D12-DDE5D6465A82}" type="pres">
      <dgm:prSet presAssocID="{B1DD19FB-9921-443A-8623-BBED23EB11A2}" presName="txTwo" presStyleLbl="node2" presStyleIdx="1" presStyleCnt="4" custScaleX="149756">
        <dgm:presLayoutVars>
          <dgm:chPref val="3"/>
        </dgm:presLayoutVars>
      </dgm:prSet>
      <dgm:spPr/>
      <dgm:t>
        <a:bodyPr/>
        <a:lstStyle/>
        <a:p>
          <a:endParaRPr lang="en-GB"/>
        </a:p>
      </dgm:t>
    </dgm:pt>
    <dgm:pt modelId="{D05FF994-895E-4254-9DEB-35F87FF321DC}" type="pres">
      <dgm:prSet presAssocID="{B1DD19FB-9921-443A-8623-BBED23EB11A2}" presName="horzTwo" presStyleCnt="0"/>
      <dgm:spPr/>
    </dgm:pt>
    <dgm:pt modelId="{0C314052-8190-4761-ADED-B0D4B769EAB7}" type="pres">
      <dgm:prSet presAssocID="{32F264C0-72D0-4AFA-B81A-B9CCC50A72B5}" presName="sibSpaceTwo" presStyleCnt="0"/>
      <dgm:spPr/>
    </dgm:pt>
    <dgm:pt modelId="{CA8C53AB-0353-43FF-B498-A7D4B20AAFD8}" type="pres">
      <dgm:prSet presAssocID="{11DC4BD9-6FEE-4DFD-9535-9DA8BD20E921}" presName="vertTwo" presStyleCnt="0"/>
      <dgm:spPr/>
    </dgm:pt>
    <dgm:pt modelId="{2A654E05-BA3B-476F-A9FC-0E7A1B9E893E}" type="pres">
      <dgm:prSet presAssocID="{11DC4BD9-6FEE-4DFD-9535-9DA8BD20E921}" presName="txTwo" presStyleLbl="node2" presStyleIdx="2" presStyleCnt="4">
        <dgm:presLayoutVars>
          <dgm:chPref val="3"/>
        </dgm:presLayoutVars>
      </dgm:prSet>
      <dgm:spPr/>
      <dgm:t>
        <a:bodyPr/>
        <a:lstStyle/>
        <a:p>
          <a:endParaRPr lang="en-GB"/>
        </a:p>
      </dgm:t>
    </dgm:pt>
    <dgm:pt modelId="{CFB5EC56-307E-44E4-A471-9F3134BE44FE}" type="pres">
      <dgm:prSet presAssocID="{11DC4BD9-6FEE-4DFD-9535-9DA8BD20E921}" presName="horzTwo" presStyleCnt="0"/>
      <dgm:spPr/>
    </dgm:pt>
    <dgm:pt modelId="{ECB1F12A-18CE-465B-94A6-C84E72305371}" type="pres">
      <dgm:prSet presAssocID="{D1ACF41B-EED3-4527-8C76-A339B409B4E9}" presName="sibSpaceTwo" presStyleCnt="0"/>
      <dgm:spPr/>
    </dgm:pt>
    <dgm:pt modelId="{E653313D-C2F2-4713-908D-3DF43200DB40}" type="pres">
      <dgm:prSet presAssocID="{7421CDBE-C159-42D9-93AE-BD9AF8A13673}" presName="vertTwo" presStyleCnt="0"/>
      <dgm:spPr/>
    </dgm:pt>
    <dgm:pt modelId="{B87001D5-94BD-4AC2-89D7-25B17402F6CC}" type="pres">
      <dgm:prSet presAssocID="{7421CDBE-C159-42D9-93AE-BD9AF8A13673}" presName="txTwo" presStyleLbl="node2" presStyleIdx="3" presStyleCnt="4">
        <dgm:presLayoutVars>
          <dgm:chPref val="3"/>
        </dgm:presLayoutVars>
      </dgm:prSet>
      <dgm:spPr/>
      <dgm:t>
        <a:bodyPr/>
        <a:lstStyle/>
        <a:p>
          <a:endParaRPr lang="en-GB"/>
        </a:p>
      </dgm:t>
    </dgm:pt>
    <dgm:pt modelId="{AA459DD5-3645-45CE-AD43-2438107B9E91}" type="pres">
      <dgm:prSet presAssocID="{7421CDBE-C159-42D9-93AE-BD9AF8A13673}" presName="horzTwo" presStyleCnt="0"/>
      <dgm:spPr/>
    </dgm:pt>
  </dgm:ptLst>
  <dgm:cxnLst>
    <dgm:cxn modelId="{EA32DC30-135D-4D42-8446-1D5611FB57E3}" srcId="{9AA09DAF-C9A3-4FFD-BCB6-EDC4845A6B24}" destId="{11DC4BD9-6FEE-4DFD-9535-9DA8BD20E921}" srcOrd="2" destOrd="0" parTransId="{DC2A813A-184B-419B-8187-7EBEDF6AB120}" sibTransId="{D1ACF41B-EED3-4527-8C76-A339B409B4E9}"/>
    <dgm:cxn modelId="{454E7051-BA94-45F8-B63D-3C572D02577D}" type="presOf" srcId="{EE57F9A2-BFEE-4D72-9A36-551C4C203EC0}" destId="{FF932B76-64E0-4365-964F-7D703E224567}" srcOrd="0" destOrd="0" presId="urn:microsoft.com/office/officeart/2005/8/layout/hierarchy4"/>
    <dgm:cxn modelId="{BD9EE6BC-E2B4-4488-9C0E-57A852786815}" srcId="{9AA09DAF-C9A3-4FFD-BCB6-EDC4845A6B24}" destId="{7421CDBE-C159-42D9-93AE-BD9AF8A13673}" srcOrd="3" destOrd="0" parTransId="{7ECD7F28-22CA-48AB-9FAD-A9A59E5CC976}" sibTransId="{3C5C7E1B-5962-4EEA-B9E9-562A48AC58AD}"/>
    <dgm:cxn modelId="{1A7C6509-0EDA-4D02-BB0B-8AB8DAC3A1DD}" type="presOf" srcId="{7421CDBE-C159-42D9-93AE-BD9AF8A13673}" destId="{B87001D5-94BD-4AC2-89D7-25B17402F6CC}" srcOrd="0" destOrd="0" presId="urn:microsoft.com/office/officeart/2005/8/layout/hierarchy4"/>
    <dgm:cxn modelId="{FD600295-5A61-49A6-B98E-3FA1C95365C7}" type="presOf" srcId="{11DC4BD9-6FEE-4DFD-9535-9DA8BD20E921}" destId="{2A654E05-BA3B-476F-A9FC-0E7A1B9E893E}" srcOrd="0" destOrd="0" presId="urn:microsoft.com/office/officeart/2005/8/layout/hierarchy4"/>
    <dgm:cxn modelId="{2AEF338C-C9C6-4E18-A0A5-F79FDE7A5B68}" srcId="{EEE68B8B-1D9E-481D-9AFD-0B05428136AA}" destId="{9AA09DAF-C9A3-4FFD-BCB6-EDC4845A6B24}" srcOrd="0" destOrd="0" parTransId="{04CB04C1-AC2D-4097-9DFA-855D829A29F5}" sibTransId="{557F4C6D-F9DE-432F-8E96-8B8FFEA7E021}"/>
    <dgm:cxn modelId="{C785152A-29DC-4E4D-A871-4B7BCB3BE47A}" type="presOf" srcId="{EEE68B8B-1D9E-481D-9AFD-0B05428136AA}" destId="{EFE55942-9492-4FB8-AC44-239DF2AF018B}" srcOrd="0" destOrd="0" presId="urn:microsoft.com/office/officeart/2005/8/layout/hierarchy4"/>
    <dgm:cxn modelId="{5DD38009-5FFE-40B6-9FFA-5E1A48BF0E54}" type="presOf" srcId="{9AA09DAF-C9A3-4FFD-BCB6-EDC4845A6B24}" destId="{0B9A5144-6A96-47F3-90DF-483909CBC692}" srcOrd="0" destOrd="0" presId="urn:microsoft.com/office/officeart/2005/8/layout/hierarchy4"/>
    <dgm:cxn modelId="{54C42C07-DB06-4B23-9A27-A363A30007FC}" type="presOf" srcId="{B1DD19FB-9921-443A-8623-BBED23EB11A2}" destId="{CF3CDA27-2D34-4BE0-8D12-DDE5D6465A82}" srcOrd="0" destOrd="0" presId="urn:microsoft.com/office/officeart/2005/8/layout/hierarchy4"/>
    <dgm:cxn modelId="{5CA97091-1F6C-4807-9382-5501135AF772}" srcId="{9AA09DAF-C9A3-4FFD-BCB6-EDC4845A6B24}" destId="{B1DD19FB-9921-443A-8623-BBED23EB11A2}" srcOrd="1" destOrd="0" parTransId="{5F5BEEC1-1335-466A-946C-6BE55098E99D}" sibTransId="{32F264C0-72D0-4AFA-B81A-B9CCC50A72B5}"/>
    <dgm:cxn modelId="{0B0F9816-9B3C-4A13-A437-C1C76015F106}" srcId="{9AA09DAF-C9A3-4FFD-BCB6-EDC4845A6B24}" destId="{EE57F9A2-BFEE-4D72-9A36-551C4C203EC0}" srcOrd="0" destOrd="0" parTransId="{6B1DCC3E-00E2-4CF7-B590-39CD191E9368}" sibTransId="{FF7DFE87-55A8-464C-8A65-C17F249F3213}"/>
    <dgm:cxn modelId="{882C0C71-F151-4EDB-AD03-0A3B9BE55A43}" type="presParOf" srcId="{EFE55942-9492-4FB8-AC44-239DF2AF018B}" destId="{E4E73B19-6DCC-4C9C-8C77-4AEFAD85784A}" srcOrd="0" destOrd="0" presId="urn:microsoft.com/office/officeart/2005/8/layout/hierarchy4"/>
    <dgm:cxn modelId="{C3A5BCE3-E818-4977-BE32-59DC152FB4FC}" type="presParOf" srcId="{E4E73B19-6DCC-4C9C-8C77-4AEFAD85784A}" destId="{0B9A5144-6A96-47F3-90DF-483909CBC692}" srcOrd="0" destOrd="0" presId="urn:microsoft.com/office/officeart/2005/8/layout/hierarchy4"/>
    <dgm:cxn modelId="{CCDEB5F7-CCCD-467D-9E44-25A48DFD0314}" type="presParOf" srcId="{E4E73B19-6DCC-4C9C-8C77-4AEFAD85784A}" destId="{2AF31E04-8BEE-4BDD-AEDF-1BD38F253BC4}" srcOrd="1" destOrd="0" presId="urn:microsoft.com/office/officeart/2005/8/layout/hierarchy4"/>
    <dgm:cxn modelId="{CE430D20-7B50-4047-979D-96BA9B0EE609}" type="presParOf" srcId="{E4E73B19-6DCC-4C9C-8C77-4AEFAD85784A}" destId="{F7BFF162-5785-448A-A28C-D499881DABEE}" srcOrd="2" destOrd="0" presId="urn:microsoft.com/office/officeart/2005/8/layout/hierarchy4"/>
    <dgm:cxn modelId="{B95B4F04-1341-4878-B484-8836B9B8BE05}" type="presParOf" srcId="{F7BFF162-5785-448A-A28C-D499881DABEE}" destId="{DACBFED9-A692-4CCA-978A-2D7D339430D4}" srcOrd="0" destOrd="0" presId="urn:microsoft.com/office/officeart/2005/8/layout/hierarchy4"/>
    <dgm:cxn modelId="{7228923F-D3B6-4E71-9846-543550EE4097}" type="presParOf" srcId="{DACBFED9-A692-4CCA-978A-2D7D339430D4}" destId="{FF932B76-64E0-4365-964F-7D703E224567}" srcOrd="0" destOrd="0" presId="urn:microsoft.com/office/officeart/2005/8/layout/hierarchy4"/>
    <dgm:cxn modelId="{846615B9-5592-4FC2-8C45-B63F1CBAEA18}" type="presParOf" srcId="{DACBFED9-A692-4CCA-978A-2D7D339430D4}" destId="{CE8C330E-790C-4FD6-AEC1-FB914700E2E0}" srcOrd="1" destOrd="0" presId="urn:microsoft.com/office/officeart/2005/8/layout/hierarchy4"/>
    <dgm:cxn modelId="{EE8A2FC8-9567-4628-88C2-1294EDBBCE88}" type="presParOf" srcId="{F7BFF162-5785-448A-A28C-D499881DABEE}" destId="{A2707756-B75C-4D96-8C0E-A6A13829DFED}" srcOrd="1" destOrd="0" presId="urn:microsoft.com/office/officeart/2005/8/layout/hierarchy4"/>
    <dgm:cxn modelId="{9464F736-D878-416D-B493-1016BA0335C5}" type="presParOf" srcId="{F7BFF162-5785-448A-A28C-D499881DABEE}" destId="{FE73B207-774B-41E3-9393-A1FF56BBD5D8}" srcOrd="2" destOrd="0" presId="urn:microsoft.com/office/officeart/2005/8/layout/hierarchy4"/>
    <dgm:cxn modelId="{2DF61C57-AA82-48B7-9468-6DA3819E6B44}" type="presParOf" srcId="{FE73B207-774B-41E3-9393-A1FF56BBD5D8}" destId="{CF3CDA27-2D34-4BE0-8D12-DDE5D6465A82}" srcOrd="0" destOrd="0" presId="urn:microsoft.com/office/officeart/2005/8/layout/hierarchy4"/>
    <dgm:cxn modelId="{CC342F58-FC24-40FE-A793-32DB08417E51}" type="presParOf" srcId="{FE73B207-774B-41E3-9393-A1FF56BBD5D8}" destId="{D05FF994-895E-4254-9DEB-35F87FF321DC}" srcOrd="1" destOrd="0" presId="urn:microsoft.com/office/officeart/2005/8/layout/hierarchy4"/>
    <dgm:cxn modelId="{AD899084-64F4-4F89-8DBD-D06E8DB1C69B}" type="presParOf" srcId="{F7BFF162-5785-448A-A28C-D499881DABEE}" destId="{0C314052-8190-4761-ADED-B0D4B769EAB7}" srcOrd="3" destOrd="0" presId="urn:microsoft.com/office/officeart/2005/8/layout/hierarchy4"/>
    <dgm:cxn modelId="{342AD177-BCA7-432B-B8DE-BFD208CBFEFE}" type="presParOf" srcId="{F7BFF162-5785-448A-A28C-D499881DABEE}" destId="{CA8C53AB-0353-43FF-B498-A7D4B20AAFD8}" srcOrd="4" destOrd="0" presId="urn:microsoft.com/office/officeart/2005/8/layout/hierarchy4"/>
    <dgm:cxn modelId="{FF695CA8-03EC-4951-9775-02FDDB43C8BB}" type="presParOf" srcId="{CA8C53AB-0353-43FF-B498-A7D4B20AAFD8}" destId="{2A654E05-BA3B-476F-A9FC-0E7A1B9E893E}" srcOrd="0" destOrd="0" presId="urn:microsoft.com/office/officeart/2005/8/layout/hierarchy4"/>
    <dgm:cxn modelId="{D06AA289-9D96-4A72-B728-41818C3C72E2}" type="presParOf" srcId="{CA8C53AB-0353-43FF-B498-A7D4B20AAFD8}" destId="{CFB5EC56-307E-44E4-A471-9F3134BE44FE}" srcOrd="1" destOrd="0" presId="urn:microsoft.com/office/officeart/2005/8/layout/hierarchy4"/>
    <dgm:cxn modelId="{9FD3EB9D-204A-42CA-ABF7-3B669E97EA37}" type="presParOf" srcId="{F7BFF162-5785-448A-A28C-D499881DABEE}" destId="{ECB1F12A-18CE-465B-94A6-C84E72305371}" srcOrd="5" destOrd="0" presId="urn:microsoft.com/office/officeart/2005/8/layout/hierarchy4"/>
    <dgm:cxn modelId="{2B0961A9-F7B6-425D-9C95-07B13B2305F5}" type="presParOf" srcId="{F7BFF162-5785-448A-A28C-D499881DABEE}" destId="{E653313D-C2F2-4713-908D-3DF43200DB40}" srcOrd="6" destOrd="0" presId="urn:microsoft.com/office/officeart/2005/8/layout/hierarchy4"/>
    <dgm:cxn modelId="{082A1143-7AAB-49A3-966E-9547FFC7CD88}" type="presParOf" srcId="{E653313D-C2F2-4713-908D-3DF43200DB40}" destId="{B87001D5-94BD-4AC2-89D7-25B17402F6CC}" srcOrd="0" destOrd="0" presId="urn:microsoft.com/office/officeart/2005/8/layout/hierarchy4"/>
    <dgm:cxn modelId="{F8D0B533-9781-4122-A902-B0057BAC567C}" type="presParOf" srcId="{E653313D-C2F2-4713-908D-3DF43200DB40}" destId="{AA459DD5-3645-45CE-AD43-2438107B9E91}"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58E9DF-BEED-4DBC-B496-18EEFB7986AB}" type="doc">
      <dgm:prSet loTypeId="urn:microsoft.com/office/officeart/2005/8/layout/radial4" loCatId="relationship" qsTypeId="urn:microsoft.com/office/officeart/2005/8/quickstyle/simple2" qsCatId="simple" csTypeId="urn:microsoft.com/office/officeart/2005/8/colors/accent1_2" csCatId="accent1" phldr="1"/>
      <dgm:spPr/>
      <dgm:t>
        <a:bodyPr/>
        <a:lstStyle/>
        <a:p>
          <a:endParaRPr lang="en-GB"/>
        </a:p>
      </dgm:t>
    </dgm:pt>
    <dgm:pt modelId="{F2C47C95-0620-4EC3-A61E-EECE18851D83}">
      <dgm:prSet/>
      <dgm:spPr>
        <a:solidFill>
          <a:schemeClr val="tx2">
            <a:lumMod val="75000"/>
          </a:schemeClr>
        </a:solidFill>
      </dgm:spPr>
      <dgm:t>
        <a:bodyPr/>
        <a:lstStyle/>
        <a:p>
          <a:pPr rtl="0"/>
          <a:r>
            <a:rPr lang="de-DE" cap="small" baseline="0" dirty="0" err="1">
              <a:latin typeface="Garamond" panose="02020404030301010803" pitchFamily="18" charset="0"/>
            </a:rPr>
            <a:t>Veterinary</a:t>
          </a:r>
          <a:r>
            <a:rPr lang="de-DE" cap="small" baseline="0" dirty="0">
              <a:latin typeface="Garamond" panose="02020404030301010803" pitchFamily="18" charset="0"/>
            </a:rPr>
            <a:t> Clinical Research-Database in </a:t>
          </a:r>
          <a:r>
            <a:rPr lang="de-DE" cap="small" baseline="0" dirty="0" err="1">
              <a:latin typeface="Garamond" panose="02020404030301010803" pitchFamily="18" charset="0"/>
            </a:rPr>
            <a:t>Homeopathy</a:t>
          </a:r>
          <a:endParaRPr lang="en-GB" cap="small" baseline="0" dirty="0">
            <a:latin typeface="Garamond" panose="02020404030301010803" pitchFamily="18" charset="0"/>
          </a:endParaRPr>
        </a:p>
      </dgm:t>
    </dgm:pt>
    <dgm:pt modelId="{6967BEC6-DF41-4F3D-8AB4-6D9C604135A7}" type="parTrans" cxnId="{0101134F-68D1-4F97-8D88-88C8E2740DBC}">
      <dgm:prSet/>
      <dgm:spPr/>
      <dgm:t>
        <a:bodyPr/>
        <a:lstStyle/>
        <a:p>
          <a:endParaRPr lang="en-GB"/>
        </a:p>
      </dgm:t>
    </dgm:pt>
    <dgm:pt modelId="{05E63260-0AEF-4B41-A3A4-4D62159DE719}" type="sibTrans" cxnId="{0101134F-68D1-4F97-8D88-88C8E2740DBC}">
      <dgm:prSet/>
      <dgm:spPr/>
      <dgm:t>
        <a:bodyPr/>
        <a:lstStyle/>
        <a:p>
          <a:endParaRPr lang="en-GB"/>
        </a:p>
      </dgm:t>
    </dgm:pt>
    <dgm:pt modelId="{9A50B1DD-9FE3-4A55-8444-1D69D2B4BDAE}">
      <dgm:prSet/>
      <dgm:spPr>
        <a:solidFill>
          <a:schemeClr val="accent5">
            <a:lumMod val="75000"/>
          </a:schemeClr>
        </a:solidFill>
      </dgm:spPr>
      <dgm:t>
        <a:bodyPr/>
        <a:lstStyle/>
        <a:p>
          <a:pPr rtl="0"/>
          <a:r>
            <a:rPr lang="de-DE" dirty="0" smtClean="0">
              <a:latin typeface="Garamond" panose="02020404030301010803" pitchFamily="18" charset="0"/>
            </a:rPr>
            <a:t>Carstens </a:t>
          </a:r>
          <a:r>
            <a:rPr lang="de-DE" dirty="0" err="1" smtClean="0">
              <a:latin typeface="Garamond" panose="02020404030301010803" pitchFamily="18" charset="0"/>
            </a:rPr>
            <a:t>Foundation</a:t>
          </a:r>
          <a:endParaRPr lang="en-GB" dirty="0">
            <a:latin typeface="Garamond" panose="02020404030301010803" pitchFamily="18" charset="0"/>
          </a:endParaRPr>
        </a:p>
      </dgm:t>
    </dgm:pt>
    <dgm:pt modelId="{59B466A3-4D97-4692-866F-A11EAEB9F17F}" type="parTrans" cxnId="{D3931F97-E107-4DCD-B3E5-B9FBA1E2FD29}">
      <dgm:prSet/>
      <dgm:spPr/>
      <dgm:t>
        <a:bodyPr/>
        <a:lstStyle/>
        <a:p>
          <a:endParaRPr lang="en-GB"/>
        </a:p>
      </dgm:t>
    </dgm:pt>
    <dgm:pt modelId="{EEBDDFCC-A144-4F97-AD8D-B243D9E5BAD2}" type="sibTrans" cxnId="{D3931F97-E107-4DCD-B3E5-B9FBA1E2FD29}">
      <dgm:prSet/>
      <dgm:spPr/>
      <dgm:t>
        <a:bodyPr/>
        <a:lstStyle/>
        <a:p>
          <a:endParaRPr lang="en-GB"/>
        </a:p>
      </dgm:t>
    </dgm:pt>
    <dgm:pt modelId="{831F2E7D-9299-487B-AAD7-ACF3D69B48F1}">
      <dgm:prSet/>
      <dgm:spPr>
        <a:solidFill>
          <a:schemeClr val="accent5">
            <a:lumMod val="75000"/>
          </a:schemeClr>
        </a:solidFill>
      </dgm:spPr>
      <dgm:t>
        <a:bodyPr/>
        <a:lstStyle/>
        <a:p>
          <a:pPr rtl="0"/>
          <a:r>
            <a:rPr lang="de-DE" dirty="0" err="1">
              <a:latin typeface="Garamond" panose="02020404030301010803" pitchFamily="18" charset="0"/>
            </a:rPr>
            <a:t>Literature</a:t>
          </a:r>
          <a:r>
            <a:rPr lang="de-DE" dirty="0">
              <a:latin typeface="Garamond" panose="02020404030301010803" pitchFamily="18" charset="0"/>
            </a:rPr>
            <a:t> </a:t>
          </a:r>
          <a:r>
            <a:rPr lang="de-DE" dirty="0" err="1">
              <a:latin typeface="Garamond" panose="02020404030301010803" pitchFamily="18" charset="0"/>
            </a:rPr>
            <a:t>references</a:t>
          </a:r>
          <a:r>
            <a:rPr lang="de-DE" dirty="0">
              <a:latin typeface="Garamond" panose="02020404030301010803" pitchFamily="18" charset="0"/>
            </a:rPr>
            <a:t> on</a:t>
          </a:r>
          <a:br>
            <a:rPr lang="de-DE" dirty="0">
              <a:latin typeface="Garamond" panose="02020404030301010803" pitchFamily="18" charset="0"/>
            </a:rPr>
          </a:br>
          <a:r>
            <a:rPr lang="de-DE" dirty="0" err="1">
              <a:latin typeface="Garamond" panose="02020404030301010803" pitchFamily="18" charset="0"/>
            </a:rPr>
            <a:t>veterinary</a:t>
          </a:r>
          <a:r>
            <a:rPr lang="de-DE" dirty="0">
              <a:latin typeface="Garamond" panose="02020404030301010803" pitchFamily="18" charset="0"/>
            </a:rPr>
            <a:t> </a:t>
          </a:r>
          <a:r>
            <a:rPr lang="de-DE" dirty="0" err="1">
              <a:latin typeface="Garamond" panose="02020404030301010803" pitchFamily="18" charset="0"/>
            </a:rPr>
            <a:t>research</a:t>
          </a:r>
          <a:r>
            <a:rPr lang="de-DE" dirty="0">
              <a:latin typeface="Garamond" panose="02020404030301010803" pitchFamily="18" charset="0"/>
            </a:rPr>
            <a:t> in </a:t>
          </a:r>
          <a:r>
            <a:rPr lang="de-DE" dirty="0" err="1">
              <a:latin typeface="Garamond" panose="02020404030301010803" pitchFamily="18" charset="0"/>
            </a:rPr>
            <a:t>homeopathy</a:t>
          </a:r>
          <a:endParaRPr lang="en-GB" dirty="0">
            <a:latin typeface="Garamond" panose="02020404030301010803" pitchFamily="18" charset="0"/>
          </a:endParaRPr>
        </a:p>
      </dgm:t>
    </dgm:pt>
    <dgm:pt modelId="{BCCD130D-753F-41CE-9026-CD23CC498B43}" type="parTrans" cxnId="{DDF70DF1-EE60-43F8-BCFD-8448EC65C119}">
      <dgm:prSet/>
      <dgm:spPr/>
      <dgm:t>
        <a:bodyPr/>
        <a:lstStyle/>
        <a:p>
          <a:endParaRPr lang="en-GB"/>
        </a:p>
      </dgm:t>
    </dgm:pt>
    <dgm:pt modelId="{D3186F9F-6B59-4DB7-9128-19C6F1D76BA5}" type="sibTrans" cxnId="{DDF70DF1-EE60-43F8-BCFD-8448EC65C119}">
      <dgm:prSet/>
      <dgm:spPr/>
      <dgm:t>
        <a:bodyPr/>
        <a:lstStyle/>
        <a:p>
          <a:endParaRPr lang="en-GB"/>
        </a:p>
      </dgm:t>
    </dgm:pt>
    <dgm:pt modelId="{2F8CFD6F-0A6D-46A5-80E9-91A259C5F0FD}">
      <dgm:prSet/>
      <dgm:spPr>
        <a:solidFill>
          <a:schemeClr val="accent5">
            <a:lumMod val="75000"/>
          </a:schemeClr>
        </a:solidFill>
      </dgm:spPr>
      <dgm:t>
        <a:bodyPr/>
        <a:lstStyle/>
        <a:p>
          <a:pPr rtl="0"/>
          <a:r>
            <a:rPr lang="de-DE" dirty="0" err="1">
              <a:latin typeface="Garamond" panose="02020404030301010803" pitchFamily="18" charset="0"/>
            </a:rPr>
            <a:t>With</a:t>
          </a:r>
          <a:r>
            <a:rPr lang="de-DE" dirty="0">
              <a:latin typeface="Garamond" panose="02020404030301010803" pitchFamily="18" charset="0"/>
            </a:rPr>
            <a:t> </a:t>
          </a:r>
          <a:r>
            <a:rPr lang="de-DE" dirty="0" err="1">
              <a:latin typeface="Garamond" panose="02020404030301010803" pitchFamily="18" charset="0"/>
            </a:rPr>
            <a:t>study</a:t>
          </a:r>
          <a:r>
            <a:rPr lang="de-DE" dirty="0">
              <a:latin typeface="Garamond" panose="02020404030301010803" pitchFamily="18" charset="0"/>
            </a:rPr>
            <a:t> </a:t>
          </a:r>
          <a:r>
            <a:rPr lang="de-DE" dirty="0" err="1">
              <a:latin typeface="Garamond" panose="02020404030301010803" pitchFamily="18" charset="0"/>
            </a:rPr>
            <a:t>details</a:t>
          </a:r>
          <a:endParaRPr lang="en-GB" dirty="0">
            <a:latin typeface="Garamond" panose="02020404030301010803" pitchFamily="18" charset="0"/>
          </a:endParaRPr>
        </a:p>
      </dgm:t>
    </dgm:pt>
    <dgm:pt modelId="{EE6CE598-89EE-4996-BA31-49060DCA6C81}" type="parTrans" cxnId="{F5B74CC5-245D-41CF-884D-55CAB06901DB}">
      <dgm:prSet/>
      <dgm:spPr/>
      <dgm:t>
        <a:bodyPr/>
        <a:lstStyle/>
        <a:p>
          <a:endParaRPr lang="en-GB"/>
        </a:p>
      </dgm:t>
    </dgm:pt>
    <dgm:pt modelId="{FF0D1541-3B3B-4A49-8143-5B460220024A}" type="sibTrans" cxnId="{F5B74CC5-245D-41CF-884D-55CAB06901DB}">
      <dgm:prSet/>
      <dgm:spPr/>
      <dgm:t>
        <a:bodyPr/>
        <a:lstStyle/>
        <a:p>
          <a:endParaRPr lang="en-GB"/>
        </a:p>
      </dgm:t>
    </dgm:pt>
    <dgm:pt modelId="{9C9CB3AF-30B2-4528-91A8-12C61A95B3F9}">
      <dgm:prSet/>
      <dgm:spPr>
        <a:solidFill>
          <a:schemeClr val="accent5">
            <a:lumMod val="75000"/>
          </a:schemeClr>
        </a:solidFill>
      </dgm:spPr>
      <dgm:t>
        <a:bodyPr/>
        <a:lstStyle/>
        <a:p>
          <a:pPr rtl="0"/>
          <a:r>
            <a:rPr lang="de-DE" dirty="0">
              <a:latin typeface="Garamond" panose="02020404030301010803" pitchFamily="18" charset="0"/>
            </a:rPr>
            <a:t>444 </a:t>
          </a:r>
          <a:r>
            <a:rPr lang="de-DE" dirty="0" err="1">
              <a:latin typeface="Garamond" panose="02020404030301010803" pitchFamily="18" charset="0"/>
            </a:rPr>
            <a:t>clinical</a:t>
          </a:r>
          <a:r>
            <a:rPr lang="de-DE" dirty="0">
              <a:latin typeface="Garamond" panose="02020404030301010803" pitchFamily="18" charset="0"/>
            </a:rPr>
            <a:t> </a:t>
          </a:r>
          <a:r>
            <a:rPr lang="de-DE" dirty="0" err="1">
              <a:latin typeface="Garamond" panose="02020404030301010803" pitchFamily="18" charset="0"/>
            </a:rPr>
            <a:t>trials</a:t>
          </a:r>
          <a:r>
            <a:rPr lang="de-DE" dirty="0">
              <a:latin typeface="Garamond" panose="02020404030301010803" pitchFamily="18" charset="0"/>
            </a:rPr>
            <a:t> </a:t>
          </a:r>
          <a:r>
            <a:rPr lang="de-DE" dirty="0" err="1">
              <a:latin typeface="Garamond" panose="02020404030301010803" pitchFamily="18" charset="0"/>
            </a:rPr>
            <a:t>and</a:t>
          </a:r>
          <a:r>
            <a:rPr lang="de-DE" dirty="0">
              <a:latin typeface="Garamond" panose="02020404030301010803" pitchFamily="18" charset="0"/>
            </a:rPr>
            <a:t> </a:t>
          </a:r>
          <a:r>
            <a:rPr lang="de-DE" dirty="0" err="1">
              <a:latin typeface="Garamond" panose="02020404030301010803" pitchFamily="18" charset="0"/>
            </a:rPr>
            <a:t>cases</a:t>
          </a:r>
          <a:endParaRPr lang="en-GB" dirty="0">
            <a:latin typeface="Garamond" panose="02020404030301010803" pitchFamily="18" charset="0"/>
          </a:endParaRPr>
        </a:p>
      </dgm:t>
    </dgm:pt>
    <dgm:pt modelId="{B4A736F1-3E23-4C33-8C7E-D256412AA89E}" type="parTrans" cxnId="{565311A1-24D6-4B7A-9D42-73C566E6444A}">
      <dgm:prSet/>
      <dgm:spPr/>
      <dgm:t>
        <a:bodyPr/>
        <a:lstStyle/>
        <a:p>
          <a:endParaRPr lang="en-GB"/>
        </a:p>
      </dgm:t>
    </dgm:pt>
    <dgm:pt modelId="{A80F1215-6B16-40A3-A332-4361953085FD}" type="sibTrans" cxnId="{565311A1-24D6-4B7A-9D42-73C566E6444A}">
      <dgm:prSet/>
      <dgm:spPr/>
      <dgm:t>
        <a:bodyPr/>
        <a:lstStyle/>
        <a:p>
          <a:endParaRPr lang="en-GB"/>
        </a:p>
      </dgm:t>
    </dgm:pt>
    <dgm:pt modelId="{13AE83E9-B05E-4227-8B23-57EB1FFA9D6E}" type="pres">
      <dgm:prSet presAssocID="{7258E9DF-BEED-4DBC-B496-18EEFB7986AB}" presName="cycle" presStyleCnt="0">
        <dgm:presLayoutVars>
          <dgm:chMax val="1"/>
          <dgm:dir/>
          <dgm:animLvl val="ctr"/>
          <dgm:resizeHandles val="exact"/>
        </dgm:presLayoutVars>
      </dgm:prSet>
      <dgm:spPr/>
      <dgm:t>
        <a:bodyPr/>
        <a:lstStyle/>
        <a:p>
          <a:endParaRPr lang="en-GB"/>
        </a:p>
      </dgm:t>
    </dgm:pt>
    <dgm:pt modelId="{C299A5C3-159C-4BB1-B521-AF6A8700C1B7}" type="pres">
      <dgm:prSet presAssocID="{F2C47C95-0620-4EC3-A61E-EECE18851D83}" presName="centerShape" presStyleLbl="node0" presStyleIdx="0" presStyleCnt="1"/>
      <dgm:spPr/>
      <dgm:t>
        <a:bodyPr/>
        <a:lstStyle/>
        <a:p>
          <a:endParaRPr lang="en-GB"/>
        </a:p>
      </dgm:t>
    </dgm:pt>
    <dgm:pt modelId="{340FA608-4A14-497D-A2C5-76A88D885117}" type="pres">
      <dgm:prSet presAssocID="{59B466A3-4D97-4692-866F-A11EAEB9F17F}" presName="parTrans" presStyleLbl="bgSibTrans2D1" presStyleIdx="0" presStyleCnt="4"/>
      <dgm:spPr/>
      <dgm:t>
        <a:bodyPr/>
        <a:lstStyle/>
        <a:p>
          <a:endParaRPr lang="en-GB"/>
        </a:p>
      </dgm:t>
    </dgm:pt>
    <dgm:pt modelId="{8B37883F-3AF2-4C9D-931F-8AADEEE0E965}" type="pres">
      <dgm:prSet presAssocID="{9A50B1DD-9FE3-4A55-8444-1D69D2B4BDAE}" presName="node" presStyleLbl="node1" presStyleIdx="0" presStyleCnt="4" custScaleX="102886" custScaleY="110190">
        <dgm:presLayoutVars>
          <dgm:bulletEnabled val="1"/>
        </dgm:presLayoutVars>
      </dgm:prSet>
      <dgm:spPr/>
      <dgm:t>
        <a:bodyPr/>
        <a:lstStyle/>
        <a:p>
          <a:endParaRPr lang="en-GB"/>
        </a:p>
      </dgm:t>
    </dgm:pt>
    <dgm:pt modelId="{8C91DD8F-F852-43DD-BB72-4AF17A384F0C}" type="pres">
      <dgm:prSet presAssocID="{BCCD130D-753F-41CE-9026-CD23CC498B43}" presName="parTrans" presStyleLbl="bgSibTrans2D1" presStyleIdx="1" presStyleCnt="4"/>
      <dgm:spPr/>
      <dgm:t>
        <a:bodyPr/>
        <a:lstStyle/>
        <a:p>
          <a:endParaRPr lang="en-GB"/>
        </a:p>
      </dgm:t>
    </dgm:pt>
    <dgm:pt modelId="{CB8B0380-6787-4CEB-A4BC-D15DDE1B2703}" type="pres">
      <dgm:prSet presAssocID="{831F2E7D-9299-487B-AAD7-ACF3D69B48F1}" presName="node" presStyleLbl="node1" presStyleIdx="1" presStyleCnt="4" custScaleX="112938" custScaleY="108932">
        <dgm:presLayoutVars>
          <dgm:bulletEnabled val="1"/>
        </dgm:presLayoutVars>
      </dgm:prSet>
      <dgm:spPr/>
      <dgm:t>
        <a:bodyPr/>
        <a:lstStyle/>
        <a:p>
          <a:endParaRPr lang="en-GB"/>
        </a:p>
      </dgm:t>
    </dgm:pt>
    <dgm:pt modelId="{38831B69-10EB-4153-971E-4FE0C65BEC3D}" type="pres">
      <dgm:prSet presAssocID="{EE6CE598-89EE-4996-BA31-49060DCA6C81}" presName="parTrans" presStyleLbl="bgSibTrans2D1" presStyleIdx="2" presStyleCnt="4"/>
      <dgm:spPr/>
      <dgm:t>
        <a:bodyPr/>
        <a:lstStyle/>
        <a:p>
          <a:endParaRPr lang="en-GB"/>
        </a:p>
      </dgm:t>
    </dgm:pt>
    <dgm:pt modelId="{47C4EAD8-EEB5-43C8-A9A7-151E0EE22601}" type="pres">
      <dgm:prSet presAssocID="{2F8CFD6F-0A6D-46A5-80E9-91A259C5F0FD}" presName="node" presStyleLbl="node1" presStyleIdx="2" presStyleCnt="4" custScaleX="104516" custScaleY="113398">
        <dgm:presLayoutVars>
          <dgm:bulletEnabled val="1"/>
        </dgm:presLayoutVars>
      </dgm:prSet>
      <dgm:spPr/>
      <dgm:t>
        <a:bodyPr/>
        <a:lstStyle/>
        <a:p>
          <a:endParaRPr lang="en-GB"/>
        </a:p>
      </dgm:t>
    </dgm:pt>
    <dgm:pt modelId="{681FB5A1-4A52-4B49-885B-A0534AC2547D}" type="pres">
      <dgm:prSet presAssocID="{B4A736F1-3E23-4C33-8C7E-D256412AA89E}" presName="parTrans" presStyleLbl="bgSibTrans2D1" presStyleIdx="3" presStyleCnt="4"/>
      <dgm:spPr/>
      <dgm:t>
        <a:bodyPr/>
        <a:lstStyle/>
        <a:p>
          <a:endParaRPr lang="en-GB"/>
        </a:p>
      </dgm:t>
    </dgm:pt>
    <dgm:pt modelId="{2BFACF79-CD27-4F2C-B9D4-28557F1F0267}" type="pres">
      <dgm:prSet presAssocID="{9C9CB3AF-30B2-4528-91A8-12C61A95B3F9}" presName="node" presStyleLbl="node1" presStyleIdx="3" presStyleCnt="4" custScaleX="110357" custScaleY="110190">
        <dgm:presLayoutVars>
          <dgm:bulletEnabled val="1"/>
        </dgm:presLayoutVars>
      </dgm:prSet>
      <dgm:spPr/>
      <dgm:t>
        <a:bodyPr/>
        <a:lstStyle/>
        <a:p>
          <a:endParaRPr lang="en-GB"/>
        </a:p>
      </dgm:t>
    </dgm:pt>
  </dgm:ptLst>
  <dgm:cxnLst>
    <dgm:cxn modelId="{5D76A731-4B19-46AE-BC61-9DD173B8B260}" type="presOf" srcId="{EE6CE598-89EE-4996-BA31-49060DCA6C81}" destId="{38831B69-10EB-4153-971E-4FE0C65BEC3D}" srcOrd="0" destOrd="0" presId="urn:microsoft.com/office/officeart/2005/8/layout/radial4"/>
    <dgm:cxn modelId="{F4CFFBA7-8754-4E35-9318-1F33AE9E4E88}" type="presOf" srcId="{831F2E7D-9299-487B-AAD7-ACF3D69B48F1}" destId="{CB8B0380-6787-4CEB-A4BC-D15DDE1B2703}" srcOrd="0" destOrd="0" presId="urn:microsoft.com/office/officeart/2005/8/layout/radial4"/>
    <dgm:cxn modelId="{F287E58B-3DA5-4913-9150-BA69587F91C0}" type="presOf" srcId="{7258E9DF-BEED-4DBC-B496-18EEFB7986AB}" destId="{13AE83E9-B05E-4227-8B23-57EB1FFA9D6E}" srcOrd="0" destOrd="0" presId="urn:microsoft.com/office/officeart/2005/8/layout/radial4"/>
    <dgm:cxn modelId="{588A5850-E97F-4AE6-89BC-8F2F0CB50215}" type="presOf" srcId="{59B466A3-4D97-4692-866F-A11EAEB9F17F}" destId="{340FA608-4A14-497D-A2C5-76A88D885117}" srcOrd="0" destOrd="0" presId="urn:microsoft.com/office/officeart/2005/8/layout/radial4"/>
    <dgm:cxn modelId="{4C62BD06-A3EA-480F-B131-886DA40E63B0}" type="presOf" srcId="{2F8CFD6F-0A6D-46A5-80E9-91A259C5F0FD}" destId="{47C4EAD8-EEB5-43C8-A9A7-151E0EE22601}" srcOrd="0" destOrd="0" presId="urn:microsoft.com/office/officeart/2005/8/layout/radial4"/>
    <dgm:cxn modelId="{D3931F97-E107-4DCD-B3E5-B9FBA1E2FD29}" srcId="{F2C47C95-0620-4EC3-A61E-EECE18851D83}" destId="{9A50B1DD-9FE3-4A55-8444-1D69D2B4BDAE}" srcOrd="0" destOrd="0" parTransId="{59B466A3-4D97-4692-866F-A11EAEB9F17F}" sibTransId="{EEBDDFCC-A144-4F97-AD8D-B243D9E5BAD2}"/>
    <dgm:cxn modelId="{F5B74CC5-245D-41CF-884D-55CAB06901DB}" srcId="{F2C47C95-0620-4EC3-A61E-EECE18851D83}" destId="{2F8CFD6F-0A6D-46A5-80E9-91A259C5F0FD}" srcOrd="2" destOrd="0" parTransId="{EE6CE598-89EE-4996-BA31-49060DCA6C81}" sibTransId="{FF0D1541-3B3B-4A49-8143-5B460220024A}"/>
    <dgm:cxn modelId="{593E6EBF-C2C8-43F2-B7D5-C8DAD0E6CD9B}" type="presOf" srcId="{BCCD130D-753F-41CE-9026-CD23CC498B43}" destId="{8C91DD8F-F852-43DD-BB72-4AF17A384F0C}" srcOrd="0" destOrd="0" presId="urn:microsoft.com/office/officeart/2005/8/layout/radial4"/>
    <dgm:cxn modelId="{1C96FFCB-75BE-4347-AC0A-CA354DE55BA3}" type="presOf" srcId="{F2C47C95-0620-4EC3-A61E-EECE18851D83}" destId="{C299A5C3-159C-4BB1-B521-AF6A8700C1B7}" srcOrd="0" destOrd="0" presId="urn:microsoft.com/office/officeart/2005/8/layout/radial4"/>
    <dgm:cxn modelId="{565311A1-24D6-4B7A-9D42-73C566E6444A}" srcId="{F2C47C95-0620-4EC3-A61E-EECE18851D83}" destId="{9C9CB3AF-30B2-4528-91A8-12C61A95B3F9}" srcOrd="3" destOrd="0" parTransId="{B4A736F1-3E23-4C33-8C7E-D256412AA89E}" sibTransId="{A80F1215-6B16-40A3-A332-4361953085FD}"/>
    <dgm:cxn modelId="{9AB15172-CB9E-46F0-81B3-905A70DC75C5}" type="presOf" srcId="{9A50B1DD-9FE3-4A55-8444-1D69D2B4BDAE}" destId="{8B37883F-3AF2-4C9D-931F-8AADEEE0E965}" srcOrd="0" destOrd="0" presId="urn:microsoft.com/office/officeart/2005/8/layout/radial4"/>
    <dgm:cxn modelId="{40449E1F-CC09-4BB0-BEA4-5953C31F9CEA}" type="presOf" srcId="{B4A736F1-3E23-4C33-8C7E-D256412AA89E}" destId="{681FB5A1-4A52-4B49-885B-A0534AC2547D}" srcOrd="0" destOrd="0" presId="urn:microsoft.com/office/officeart/2005/8/layout/radial4"/>
    <dgm:cxn modelId="{0101134F-68D1-4F97-8D88-88C8E2740DBC}" srcId="{7258E9DF-BEED-4DBC-B496-18EEFB7986AB}" destId="{F2C47C95-0620-4EC3-A61E-EECE18851D83}" srcOrd="0" destOrd="0" parTransId="{6967BEC6-DF41-4F3D-8AB4-6D9C604135A7}" sibTransId="{05E63260-0AEF-4B41-A3A4-4D62159DE719}"/>
    <dgm:cxn modelId="{DDF70DF1-EE60-43F8-BCFD-8448EC65C119}" srcId="{F2C47C95-0620-4EC3-A61E-EECE18851D83}" destId="{831F2E7D-9299-487B-AAD7-ACF3D69B48F1}" srcOrd="1" destOrd="0" parTransId="{BCCD130D-753F-41CE-9026-CD23CC498B43}" sibTransId="{D3186F9F-6B59-4DB7-9128-19C6F1D76BA5}"/>
    <dgm:cxn modelId="{2F076621-FB9B-4069-AA73-E31FB8B5AF8D}" type="presOf" srcId="{9C9CB3AF-30B2-4528-91A8-12C61A95B3F9}" destId="{2BFACF79-CD27-4F2C-B9D4-28557F1F0267}" srcOrd="0" destOrd="0" presId="urn:microsoft.com/office/officeart/2005/8/layout/radial4"/>
    <dgm:cxn modelId="{5BD4CA81-8B2F-4DFE-AA2D-5ADF363EF114}" type="presParOf" srcId="{13AE83E9-B05E-4227-8B23-57EB1FFA9D6E}" destId="{C299A5C3-159C-4BB1-B521-AF6A8700C1B7}" srcOrd="0" destOrd="0" presId="urn:microsoft.com/office/officeart/2005/8/layout/radial4"/>
    <dgm:cxn modelId="{DC345A85-89EB-48B8-9118-7AA9A39698EF}" type="presParOf" srcId="{13AE83E9-B05E-4227-8B23-57EB1FFA9D6E}" destId="{340FA608-4A14-497D-A2C5-76A88D885117}" srcOrd="1" destOrd="0" presId="urn:microsoft.com/office/officeart/2005/8/layout/radial4"/>
    <dgm:cxn modelId="{6AA84C53-6EB4-4FA2-BB4A-3F7D8FC28ABE}" type="presParOf" srcId="{13AE83E9-B05E-4227-8B23-57EB1FFA9D6E}" destId="{8B37883F-3AF2-4C9D-931F-8AADEEE0E965}" srcOrd="2" destOrd="0" presId="urn:microsoft.com/office/officeart/2005/8/layout/radial4"/>
    <dgm:cxn modelId="{0059EFCF-CE87-4047-B6DC-CF1084161193}" type="presParOf" srcId="{13AE83E9-B05E-4227-8B23-57EB1FFA9D6E}" destId="{8C91DD8F-F852-43DD-BB72-4AF17A384F0C}" srcOrd="3" destOrd="0" presId="urn:microsoft.com/office/officeart/2005/8/layout/radial4"/>
    <dgm:cxn modelId="{35DB8545-6510-4406-AE93-A2FDA66512C9}" type="presParOf" srcId="{13AE83E9-B05E-4227-8B23-57EB1FFA9D6E}" destId="{CB8B0380-6787-4CEB-A4BC-D15DDE1B2703}" srcOrd="4" destOrd="0" presId="urn:microsoft.com/office/officeart/2005/8/layout/radial4"/>
    <dgm:cxn modelId="{C438B9C3-E555-442D-9148-AA9C7CAC456E}" type="presParOf" srcId="{13AE83E9-B05E-4227-8B23-57EB1FFA9D6E}" destId="{38831B69-10EB-4153-971E-4FE0C65BEC3D}" srcOrd="5" destOrd="0" presId="urn:microsoft.com/office/officeart/2005/8/layout/radial4"/>
    <dgm:cxn modelId="{E40C14DD-D926-412D-93D0-2BADF0D5F546}" type="presParOf" srcId="{13AE83E9-B05E-4227-8B23-57EB1FFA9D6E}" destId="{47C4EAD8-EEB5-43C8-A9A7-151E0EE22601}" srcOrd="6" destOrd="0" presId="urn:microsoft.com/office/officeart/2005/8/layout/radial4"/>
    <dgm:cxn modelId="{CB260E19-1E91-4D2C-8958-E57BBFDDDBFD}" type="presParOf" srcId="{13AE83E9-B05E-4227-8B23-57EB1FFA9D6E}" destId="{681FB5A1-4A52-4B49-885B-A0534AC2547D}" srcOrd="7" destOrd="0" presId="urn:microsoft.com/office/officeart/2005/8/layout/radial4"/>
    <dgm:cxn modelId="{0123A1FF-D931-4FA4-850E-DACEC7884AEB}" type="presParOf" srcId="{13AE83E9-B05E-4227-8B23-57EB1FFA9D6E}" destId="{2BFACF79-CD27-4F2C-B9D4-28557F1F0267}" srcOrd="8"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B85567-9FA4-467D-9C5A-0D5565AEBDB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81632374-2D1D-49C9-B852-2017C862B7E8}">
      <dgm:prSet/>
      <dgm:spPr>
        <a:solidFill>
          <a:schemeClr val="tx2">
            <a:lumMod val="75000"/>
          </a:schemeClr>
        </a:solidFill>
      </dgm:spPr>
      <dgm:t>
        <a:bodyPr/>
        <a:lstStyle/>
        <a:p>
          <a:pPr rtl="0"/>
          <a:r>
            <a:rPr lang="de-DE" b="1" cap="small" baseline="0" dirty="0">
              <a:latin typeface="Garamond" panose="02020404030301010803" pitchFamily="18" charset="0"/>
            </a:rPr>
            <a:t>The </a:t>
          </a:r>
          <a:r>
            <a:rPr lang="de-DE" b="1" cap="small" baseline="0" dirty="0" err="1">
              <a:latin typeface="Garamond" panose="02020404030301010803" pitchFamily="18" charset="0"/>
            </a:rPr>
            <a:t>Homeopathic</a:t>
          </a:r>
          <a:r>
            <a:rPr lang="de-DE" b="1" cap="small" baseline="0" dirty="0">
              <a:latin typeface="Garamond" panose="02020404030301010803" pitchFamily="18" charset="0"/>
            </a:rPr>
            <a:t> Basic Research Experiments Database</a:t>
          </a:r>
          <a:endParaRPr lang="en-GB" cap="small" baseline="0" dirty="0">
            <a:latin typeface="Garamond" panose="02020404030301010803" pitchFamily="18" charset="0"/>
          </a:endParaRPr>
        </a:p>
      </dgm:t>
    </dgm:pt>
    <dgm:pt modelId="{4AA3D2F5-F79F-40A5-BF5C-3648BDEA8789}" type="parTrans" cxnId="{1C258B81-A425-4EB4-BD3F-7C00358152B5}">
      <dgm:prSet/>
      <dgm:spPr/>
      <dgm:t>
        <a:bodyPr/>
        <a:lstStyle/>
        <a:p>
          <a:endParaRPr lang="en-GB"/>
        </a:p>
      </dgm:t>
    </dgm:pt>
    <dgm:pt modelId="{0DF63685-AD7E-435B-8883-1C25192CE87D}" type="sibTrans" cxnId="{1C258B81-A425-4EB4-BD3F-7C00358152B5}">
      <dgm:prSet/>
      <dgm:spPr/>
      <dgm:t>
        <a:bodyPr/>
        <a:lstStyle/>
        <a:p>
          <a:endParaRPr lang="en-GB"/>
        </a:p>
      </dgm:t>
    </dgm:pt>
    <dgm:pt modelId="{98152131-8B45-4162-B3F9-7F79EB7696B8}">
      <dgm:prSet/>
      <dgm:spPr>
        <a:solidFill>
          <a:schemeClr val="accent5">
            <a:lumMod val="60000"/>
            <a:lumOff val="40000"/>
            <a:alpha val="90000"/>
          </a:schemeClr>
        </a:solidFill>
      </dgm:spPr>
      <dgm:t>
        <a:bodyPr/>
        <a:lstStyle/>
        <a:p>
          <a:pPr rtl="0"/>
          <a:r>
            <a:rPr lang="de-DE" dirty="0" smtClean="0">
              <a:solidFill>
                <a:schemeClr val="tx1"/>
              </a:solidFill>
              <a:latin typeface="Garamond" panose="02020404030301010803" pitchFamily="18" charset="0"/>
            </a:rPr>
            <a:t>Carstens </a:t>
          </a:r>
          <a:r>
            <a:rPr lang="de-DE" dirty="0" err="1" smtClean="0">
              <a:solidFill>
                <a:schemeClr val="tx1"/>
              </a:solidFill>
              <a:latin typeface="Garamond" panose="02020404030301010803" pitchFamily="18" charset="0"/>
            </a:rPr>
            <a:t>Foundation</a:t>
          </a:r>
          <a:endParaRPr lang="en-GB" dirty="0">
            <a:solidFill>
              <a:schemeClr val="tx1"/>
            </a:solidFill>
            <a:latin typeface="Garamond" panose="02020404030301010803" pitchFamily="18" charset="0"/>
          </a:endParaRPr>
        </a:p>
      </dgm:t>
    </dgm:pt>
    <dgm:pt modelId="{03F9D8DC-2A09-43E3-872D-23EB36F4EF97}" type="parTrans" cxnId="{F78DDB0E-2F65-471C-8C13-89239B47F8A7}">
      <dgm:prSet/>
      <dgm:spPr/>
      <dgm:t>
        <a:bodyPr/>
        <a:lstStyle/>
        <a:p>
          <a:endParaRPr lang="en-GB"/>
        </a:p>
      </dgm:t>
    </dgm:pt>
    <dgm:pt modelId="{06E5E1CE-1238-4C9D-86C7-3870F7442FC6}" type="sibTrans" cxnId="{F78DDB0E-2F65-471C-8C13-89239B47F8A7}">
      <dgm:prSet/>
      <dgm:spPr/>
      <dgm:t>
        <a:bodyPr/>
        <a:lstStyle/>
        <a:p>
          <a:endParaRPr lang="en-GB"/>
        </a:p>
      </dgm:t>
    </dgm:pt>
    <dgm:pt modelId="{0439B15B-DFA3-4697-AC2F-292485E33144}">
      <dgm:prSet/>
      <dgm:spPr>
        <a:solidFill>
          <a:schemeClr val="accent5">
            <a:lumMod val="60000"/>
            <a:lumOff val="40000"/>
            <a:alpha val="90000"/>
          </a:schemeClr>
        </a:solidFill>
      </dgm:spPr>
      <dgm:t>
        <a:bodyPr/>
        <a:lstStyle/>
        <a:p>
          <a:pPr rtl="0"/>
          <a:r>
            <a:rPr lang="de-DE" dirty="0" err="1">
              <a:solidFill>
                <a:schemeClr val="tx1"/>
              </a:solidFill>
              <a:latin typeface="Garamond" panose="02020404030301010803" pitchFamily="18" charset="0"/>
            </a:rPr>
            <a:t>Literature</a:t>
          </a:r>
          <a:r>
            <a:rPr lang="de-DE" dirty="0">
              <a:solidFill>
                <a:schemeClr val="tx1"/>
              </a:solidFill>
              <a:latin typeface="Garamond" panose="02020404030301010803" pitchFamily="18" charset="0"/>
            </a:rPr>
            <a:t> </a:t>
          </a:r>
          <a:r>
            <a:rPr lang="de-DE" dirty="0" err="1">
              <a:solidFill>
                <a:schemeClr val="tx1"/>
              </a:solidFill>
              <a:latin typeface="Garamond" panose="02020404030301010803" pitchFamily="18" charset="0"/>
            </a:rPr>
            <a:t>references</a:t>
          </a:r>
          <a:endParaRPr lang="en-GB" dirty="0">
            <a:solidFill>
              <a:schemeClr val="tx1"/>
            </a:solidFill>
            <a:latin typeface="Garamond" panose="02020404030301010803" pitchFamily="18" charset="0"/>
          </a:endParaRPr>
        </a:p>
      </dgm:t>
    </dgm:pt>
    <dgm:pt modelId="{9B60DF9B-FBE2-4496-A706-653A2E637C63}" type="parTrans" cxnId="{FEC52E75-9C34-4BF8-8EAD-2E184AA49828}">
      <dgm:prSet/>
      <dgm:spPr/>
      <dgm:t>
        <a:bodyPr/>
        <a:lstStyle/>
        <a:p>
          <a:endParaRPr lang="en-GB"/>
        </a:p>
      </dgm:t>
    </dgm:pt>
    <dgm:pt modelId="{0835CBEA-41AA-4C36-BE8B-67618DE925AB}" type="sibTrans" cxnId="{FEC52E75-9C34-4BF8-8EAD-2E184AA49828}">
      <dgm:prSet/>
      <dgm:spPr/>
      <dgm:t>
        <a:bodyPr/>
        <a:lstStyle/>
        <a:p>
          <a:endParaRPr lang="en-GB"/>
        </a:p>
      </dgm:t>
    </dgm:pt>
    <dgm:pt modelId="{5781E189-D0AE-4D03-BC45-579505366DB4}">
      <dgm:prSet/>
      <dgm:spPr>
        <a:solidFill>
          <a:schemeClr val="accent5">
            <a:lumMod val="60000"/>
            <a:lumOff val="40000"/>
            <a:alpha val="90000"/>
          </a:schemeClr>
        </a:solidFill>
      </dgm:spPr>
      <dgm:t>
        <a:bodyPr/>
        <a:lstStyle/>
        <a:p>
          <a:pPr rtl="0"/>
          <a:r>
            <a:rPr lang="de-DE" dirty="0" err="1">
              <a:solidFill>
                <a:schemeClr val="tx1"/>
              </a:solidFill>
              <a:latin typeface="Garamond" panose="02020404030301010803" pitchFamily="18" charset="0"/>
            </a:rPr>
            <a:t>With</a:t>
          </a:r>
          <a:r>
            <a:rPr lang="de-DE" dirty="0">
              <a:solidFill>
                <a:schemeClr val="tx1"/>
              </a:solidFill>
              <a:latin typeface="Garamond" panose="02020404030301010803" pitchFamily="18" charset="0"/>
            </a:rPr>
            <a:t> </a:t>
          </a:r>
          <a:r>
            <a:rPr lang="de-DE" dirty="0" err="1">
              <a:solidFill>
                <a:schemeClr val="tx1"/>
              </a:solidFill>
              <a:latin typeface="Garamond" panose="02020404030301010803" pitchFamily="18" charset="0"/>
            </a:rPr>
            <a:t>study</a:t>
          </a:r>
          <a:r>
            <a:rPr lang="de-DE" dirty="0">
              <a:solidFill>
                <a:schemeClr val="tx1"/>
              </a:solidFill>
              <a:latin typeface="Garamond" panose="02020404030301010803" pitchFamily="18" charset="0"/>
            </a:rPr>
            <a:t> </a:t>
          </a:r>
          <a:r>
            <a:rPr lang="de-DE" dirty="0" err="1">
              <a:solidFill>
                <a:schemeClr val="tx1"/>
              </a:solidFill>
              <a:latin typeface="Garamond" panose="02020404030301010803" pitchFamily="18" charset="0"/>
            </a:rPr>
            <a:t>details</a:t>
          </a:r>
          <a:endParaRPr lang="en-GB" dirty="0">
            <a:solidFill>
              <a:schemeClr val="tx1"/>
            </a:solidFill>
            <a:latin typeface="Garamond" panose="02020404030301010803" pitchFamily="18" charset="0"/>
          </a:endParaRPr>
        </a:p>
      </dgm:t>
    </dgm:pt>
    <dgm:pt modelId="{EADE49AE-2921-4910-A284-2897FD55F512}" type="parTrans" cxnId="{EE0F49F2-7BF1-48D2-A43C-A6993F3DA192}">
      <dgm:prSet/>
      <dgm:spPr/>
      <dgm:t>
        <a:bodyPr/>
        <a:lstStyle/>
        <a:p>
          <a:endParaRPr lang="en-GB"/>
        </a:p>
      </dgm:t>
    </dgm:pt>
    <dgm:pt modelId="{60E07B50-E6E7-4DB7-BDC8-869B396656AB}" type="sibTrans" cxnId="{EE0F49F2-7BF1-48D2-A43C-A6993F3DA192}">
      <dgm:prSet/>
      <dgm:spPr/>
      <dgm:t>
        <a:bodyPr/>
        <a:lstStyle/>
        <a:p>
          <a:endParaRPr lang="en-GB"/>
        </a:p>
      </dgm:t>
    </dgm:pt>
    <dgm:pt modelId="{501B1AAD-8624-491B-8E23-58DA6F57F4A2}">
      <dgm:prSet/>
      <dgm:spPr>
        <a:solidFill>
          <a:schemeClr val="accent5">
            <a:lumMod val="60000"/>
            <a:lumOff val="40000"/>
            <a:alpha val="90000"/>
          </a:schemeClr>
        </a:solidFill>
      </dgm:spPr>
      <dgm:t>
        <a:bodyPr/>
        <a:lstStyle/>
        <a:p>
          <a:pPr rtl="0"/>
          <a:r>
            <a:rPr lang="en-US" dirty="0">
              <a:solidFill>
                <a:schemeClr val="tx1"/>
              </a:solidFill>
              <a:latin typeface="Garamond" panose="02020404030301010803" pitchFamily="18" charset="0"/>
            </a:rPr>
            <a:t>Currently 2,216 experiments published in 1,661 </a:t>
          </a:r>
          <a:r>
            <a:rPr lang="de-DE" dirty="0">
              <a:solidFill>
                <a:schemeClr val="tx1"/>
              </a:solidFill>
              <a:latin typeface="Garamond" panose="02020404030301010803" pitchFamily="18" charset="0"/>
            </a:rPr>
            <a:t>original </a:t>
          </a:r>
          <a:r>
            <a:rPr lang="de-DE" dirty="0" err="1">
              <a:solidFill>
                <a:schemeClr val="tx1"/>
              </a:solidFill>
              <a:latin typeface="Garamond" panose="02020404030301010803" pitchFamily="18" charset="0"/>
            </a:rPr>
            <a:t>articles</a:t>
          </a:r>
          <a:endParaRPr lang="en-GB" dirty="0">
            <a:solidFill>
              <a:schemeClr val="tx1"/>
            </a:solidFill>
            <a:latin typeface="Garamond" panose="02020404030301010803" pitchFamily="18" charset="0"/>
          </a:endParaRPr>
        </a:p>
      </dgm:t>
    </dgm:pt>
    <dgm:pt modelId="{3447816B-C41C-4CCB-9A5A-60334E1735C6}" type="parTrans" cxnId="{A155F079-A715-46E9-89FD-C3FA400AC53E}">
      <dgm:prSet/>
      <dgm:spPr/>
      <dgm:t>
        <a:bodyPr/>
        <a:lstStyle/>
        <a:p>
          <a:endParaRPr lang="en-GB"/>
        </a:p>
      </dgm:t>
    </dgm:pt>
    <dgm:pt modelId="{0D7E0D35-D37F-4806-8279-D783975B97C0}" type="sibTrans" cxnId="{A155F079-A715-46E9-89FD-C3FA400AC53E}">
      <dgm:prSet/>
      <dgm:spPr/>
      <dgm:t>
        <a:bodyPr/>
        <a:lstStyle/>
        <a:p>
          <a:endParaRPr lang="en-GB"/>
        </a:p>
      </dgm:t>
    </dgm:pt>
    <dgm:pt modelId="{49CF6B79-B596-4C46-A8FE-DB177AA6A4D0}" type="pres">
      <dgm:prSet presAssocID="{2AB85567-9FA4-467D-9C5A-0D5565AEBDB8}" presName="Name0" presStyleCnt="0">
        <dgm:presLayoutVars>
          <dgm:dir/>
          <dgm:animLvl val="lvl"/>
          <dgm:resizeHandles val="exact"/>
        </dgm:presLayoutVars>
      </dgm:prSet>
      <dgm:spPr/>
      <dgm:t>
        <a:bodyPr/>
        <a:lstStyle/>
        <a:p>
          <a:endParaRPr lang="en-GB"/>
        </a:p>
      </dgm:t>
    </dgm:pt>
    <dgm:pt modelId="{EF5622BC-B464-44C4-83B5-CBB019FEA500}" type="pres">
      <dgm:prSet presAssocID="{81632374-2D1D-49C9-B852-2017C862B7E8}" presName="composite" presStyleCnt="0"/>
      <dgm:spPr/>
    </dgm:pt>
    <dgm:pt modelId="{3E7D6708-10E7-4969-9D43-E68106B59779}" type="pres">
      <dgm:prSet presAssocID="{81632374-2D1D-49C9-B852-2017C862B7E8}" presName="parTx" presStyleLbl="alignNode1" presStyleIdx="0" presStyleCnt="1" custLinFactNeighborX="-7609" custLinFactNeighborY="-28025">
        <dgm:presLayoutVars>
          <dgm:chMax val="0"/>
          <dgm:chPref val="0"/>
          <dgm:bulletEnabled val="1"/>
        </dgm:presLayoutVars>
      </dgm:prSet>
      <dgm:spPr/>
      <dgm:t>
        <a:bodyPr/>
        <a:lstStyle/>
        <a:p>
          <a:endParaRPr lang="en-GB"/>
        </a:p>
      </dgm:t>
    </dgm:pt>
    <dgm:pt modelId="{122347D5-DA63-4F3F-A844-5AC874539002}" type="pres">
      <dgm:prSet presAssocID="{81632374-2D1D-49C9-B852-2017C862B7E8}" presName="desTx" presStyleLbl="alignAccFollowNode1" presStyleIdx="0" presStyleCnt="1">
        <dgm:presLayoutVars>
          <dgm:bulletEnabled val="1"/>
        </dgm:presLayoutVars>
      </dgm:prSet>
      <dgm:spPr/>
      <dgm:t>
        <a:bodyPr/>
        <a:lstStyle/>
        <a:p>
          <a:endParaRPr lang="en-GB"/>
        </a:p>
      </dgm:t>
    </dgm:pt>
  </dgm:ptLst>
  <dgm:cxnLst>
    <dgm:cxn modelId="{060A4EC4-BF5E-4ABE-ACEE-489180F1E221}" type="presOf" srcId="{501B1AAD-8624-491B-8E23-58DA6F57F4A2}" destId="{122347D5-DA63-4F3F-A844-5AC874539002}" srcOrd="0" destOrd="3" presId="urn:microsoft.com/office/officeart/2005/8/layout/hList1"/>
    <dgm:cxn modelId="{FEC52E75-9C34-4BF8-8EAD-2E184AA49828}" srcId="{81632374-2D1D-49C9-B852-2017C862B7E8}" destId="{0439B15B-DFA3-4697-AC2F-292485E33144}" srcOrd="1" destOrd="0" parTransId="{9B60DF9B-FBE2-4496-A706-653A2E637C63}" sibTransId="{0835CBEA-41AA-4C36-BE8B-67618DE925AB}"/>
    <dgm:cxn modelId="{1C499306-2C96-4A09-8D2F-616BC6270411}" type="presOf" srcId="{2AB85567-9FA4-467D-9C5A-0D5565AEBDB8}" destId="{49CF6B79-B596-4C46-A8FE-DB177AA6A4D0}" srcOrd="0" destOrd="0" presId="urn:microsoft.com/office/officeart/2005/8/layout/hList1"/>
    <dgm:cxn modelId="{A155F079-A715-46E9-89FD-C3FA400AC53E}" srcId="{81632374-2D1D-49C9-B852-2017C862B7E8}" destId="{501B1AAD-8624-491B-8E23-58DA6F57F4A2}" srcOrd="3" destOrd="0" parTransId="{3447816B-C41C-4CCB-9A5A-60334E1735C6}" sibTransId="{0D7E0D35-D37F-4806-8279-D783975B97C0}"/>
    <dgm:cxn modelId="{0005FF74-F15F-4B97-A3EB-076E00889942}" type="presOf" srcId="{5781E189-D0AE-4D03-BC45-579505366DB4}" destId="{122347D5-DA63-4F3F-A844-5AC874539002}" srcOrd="0" destOrd="2" presId="urn:microsoft.com/office/officeart/2005/8/layout/hList1"/>
    <dgm:cxn modelId="{0FD0F246-5F19-4A81-B43A-61C52C033027}" type="presOf" srcId="{81632374-2D1D-49C9-B852-2017C862B7E8}" destId="{3E7D6708-10E7-4969-9D43-E68106B59779}" srcOrd="0" destOrd="0" presId="urn:microsoft.com/office/officeart/2005/8/layout/hList1"/>
    <dgm:cxn modelId="{877497F1-097E-4B10-AAA0-551E53036576}" type="presOf" srcId="{98152131-8B45-4162-B3F9-7F79EB7696B8}" destId="{122347D5-DA63-4F3F-A844-5AC874539002}" srcOrd="0" destOrd="0" presId="urn:microsoft.com/office/officeart/2005/8/layout/hList1"/>
    <dgm:cxn modelId="{0F319B4E-2549-4864-A2EE-9D39062C8717}" type="presOf" srcId="{0439B15B-DFA3-4697-AC2F-292485E33144}" destId="{122347D5-DA63-4F3F-A844-5AC874539002}" srcOrd="0" destOrd="1" presId="urn:microsoft.com/office/officeart/2005/8/layout/hList1"/>
    <dgm:cxn modelId="{F78DDB0E-2F65-471C-8C13-89239B47F8A7}" srcId="{81632374-2D1D-49C9-B852-2017C862B7E8}" destId="{98152131-8B45-4162-B3F9-7F79EB7696B8}" srcOrd="0" destOrd="0" parTransId="{03F9D8DC-2A09-43E3-872D-23EB36F4EF97}" sibTransId="{06E5E1CE-1238-4C9D-86C7-3870F7442FC6}"/>
    <dgm:cxn modelId="{1C258B81-A425-4EB4-BD3F-7C00358152B5}" srcId="{2AB85567-9FA4-467D-9C5A-0D5565AEBDB8}" destId="{81632374-2D1D-49C9-B852-2017C862B7E8}" srcOrd="0" destOrd="0" parTransId="{4AA3D2F5-F79F-40A5-BF5C-3648BDEA8789}" sibTransId="{0DF63685-AD7E-435B-8883-1C25192CE87D}"/>
    <dgm:cxn modelId="{EE0F49F2-7BF1-48D2-A43C-A6993F3DA192}" srcId="{81632374-2D1D-49C9-B852-2017C862B7E8}" destId="{5781E189-D0AE-4D03-BC45-579505366DB4}" srcOrd="2" destOrd="0" parTransId="{EADE49AE-2921-4910-A284-2897FD55F512}" sibTransId="{60E07B50-E6E7-4DB7-BDC8-869B396656AB}"/>
    <dgm:cxn modelId="{F47DC245-A099-4161-9F95-6210FEBDD191}" type="presParOf" srcId="{49CF6B79-B596-4C46-A8FE-DB177AA6A4D0}" destId="{EF5622BC-B464-44C4-83B5-CBB019FEA500}" srcOrd="0" destOrd="0" presId="urn:microsoft.com/office/officeart/2005/8/layout/hList1"/>
    <dgm:cxn modelId="{6D1FF542-A866-49ED-90FE-5B281F989967}" type="presParOf" srcId="{EF5622BC-B464-44C4-83B5-CBB019FEA500}" destId="{3E7D6708-10E7-4969-9D43-E68106B59779}" srcOrd="0" destOrd="0" presId="urn:microsoft.com/office/officeart/2005/8/layout/hList1"/>
    <dgm:cxn modelId="{803BFDB1-16F0-4063-8AFC-7078EB1AAE49}" type="presParOf" srcId="{EF5622BC-B464-44C4-83B5-CBB019FEA500}" destId="{122347D5-DA63-4F3F-A844-5AC874539002}"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293160-5CAB-406F-B4A0-A4F27B33095E}"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GB"/>
        </a:p>
      </dgm:t>
    </dgm:pt>
    <dgm:pt modelId="{9C23CA46-CEFB-4EEE-8A2A-C8D3D5AB0ED0}">
      <dgm:prSet phldrT="[Tekst]"/>
      <dgm:spPr>
        <a:solidFill>
          <a:schemeClr val="tx2">
            <a:lumMod val="75000"/>
          </a:schemeClr>
        </a:solidFill>
      </dgm:spPr>
      <dgm:t>
        <a:bodyPr/>
        <a:lstStyle/>
        <a:p>
          <a:r>
            <a:rPr lang="en-US" b="1" cap="small" baseline="0" dirty="0" err="1" smtClean="0">
              <a:latin typeface="Garamond" panose="02020404030301010803" pitchFamily="18" charset="0"/>
            </a:rPr>
            <a:t>HomeoIndex</a:t>
          </a:r>
          <a:endParaRPr lang="en-GB" cap="small" baseline="0" dirty="0">
            <a:latin typeface="Garamond" panose="02020404030301010803" pitchFamily="18" charset="0"/>
          </a:endParaRPr>
        </a:p>
      </dgm:t>
    </dgm:pt>
    <dgm:pt modelId="{4BD4D64F-2E40-4313-95AC-2F57BE544E13}" type="parTrans" cxnId="{1C4CD950-E525-435D-9D5D-16BD34D3122A}">
      <dgm:prSet/>
      <dgm:spPr/>
      <dgm:t>
        <a:bodyPr/>
        <a:lstStyle/>
        <a:p>
          <a:endParaRPr lang="en-GB"/>
        </a:p>
      </dgm:t>
    </dgm:pt>
    <dgm:pt modelId="{31AAA38A-C995-4A2B-9565-E4AFEBD53B6F}" type="sibTrans" cxnId="{1C4CD950-E525-435D-9D5D-16BD34D3122A}">
      <dgm:prSet/>
      <dgm:spPr/>
      <dgm:t>
        <a:bodyPr/>
        <a:lstStyle/>
        <a:p>
          <a:endParaRPr lang="en-GB"/>
        </a:p>
      </dgm:t>
    </dgm:pt>
    <dgm:pt modelId="{60386D87-0B45-40B2-A934-74E0C3138A5F}">
      <dgm:prSet phldrT="[Tekst]"/>
      <dgm:spPr>
        <a:solidFill>
          <a:schemeClr val="accent5">
            <a:lumMod val="75000"/>
          </a:schemeClr>
        </a:solidFill>
      </dgm:spPr>
      <dgm:t>
        <a:bodyPr/>
        <a:lstStyle/>
        <a:p>
          <a:r>
            <a:rPr lang="de-DE" dirty="0" err="1" smtClean="0">
              <a:latin typeface="Garamond" panose="02020404030301010803" pitchFamily="18" charset="0"/>
            </a:rPr>
            <a:t>Literature</a:t>
          </a:r>
          <a:r>
            <a:rPr lang="de-DE" dirty="0" smtClean="0">
              <a:latin typeface="Garamond" panose="02020404030301010803" pitchFamily="18" charset="0"/>
            </a:rPr>
            <a:t> </a:t>
          </a:r>
          <a:r>
            <a:rPr lang="de-DE" dirty="0" err="1" smtClean="0">
              <a:latin typeface="Garamond" panose="02020404030301010803" pitchFamily="18" charset="0"/>
            </a:rPr>
            <a:t>references</a:t>
          </a:r>
          <a:endParaRPr lang="en-GB" dirty="0">
            <a:latin typeface="Garamond" panose="02020404030301010803" pitchFamily="18" charset="0"/>
          </a:endParaRPr>
        </a:p>
      </dgm:t>
    </dgm:pt>
    <dgm:pt modelId="{55AD5A90-8E5E-4DEE-B91E-073A1B0DB3DE}" type="parTrans" cxnId="{FB1AD6F5-92C4-4FA1-A7E4-2CA9AE622656}">
      <dgm:prSet/>
      <dgm:spPr/>
      <dgm:t>
        <a:bodyPr/>
        <a:lstStyle/>
        <a:p>
          <a:endParaRPr lang="en-GB"/>
        </a:p>
      </dgm:t>
    </dgm:pt>
    <dgm:pt modelId="{3F9D0A94-E26F-4A4F-BB32-3C86D88261ED}" type="sibTrans" cxnId="{FB1AD6F5-92C4-4FA1-A7E4-2CA9AE622656}">
      <dgm:prSet/>
      <dgm:spPr/>
      <dgm:t>
        <a:bodyPr/>
        <a:lstStyle/>
        <a:p>
          <a:endParaRPr lang="en-GB"/>
        </a:p>
      </dgm:t>
    </dgm:pt>
    <dgm:pt modelId="{EF84FB7F-33E2-4910-90EE-3CC9CE91690D}">
      <dgm:prSet phldrT="[Tekst]"/>
      <dgm:spPr>
        <a:solidFill>
          <a:schemeClr val="accent5">
            <a:lumMod val="75000"/>
          </a:schemeClr>
        </a:solidFill>
      </dgm:spPr>
      <dgm:t>
        <a:bodyPr/>
        <a:lstStyle/>
        <a:p>
          <a:r>
            <a:rPr lang="de-DE" dirty="0" err="1" smtClean="0">
              <a:latin typeface="Garamond" panose="02020404030301010803" pitchFamily="18" charset="0"/>
            </a:rPr>
            <a:t>No</a:t>
          </a:r>
          <a:r>
            <a:rPr lang="de-DE" dirty="0" smtClean="0">
              <a:latin typeface="Garamond" panose="02020404030301010803" pitchFamily="18" charset="0"/>
            </a:rPr>
            <a:t> </a:t>
          </a:r>
          <a:r>
            <a:rPr lang="de-DE" dirty="0" err="1" smtClean="0">
              <a:latin typeface="Garamond" panose="02020404030301010803" pitchFamily="18" charset="0"/>
            </a:rPr>
            <a:t>study</a:t>
          </a:r>
          <a:r>
            <a:rPr lang="de-DE" dirty="0" smtClean="0">
              <a:latin typeface="Garamond" panose="02020404030301010803" pitchFamily="18" charset="0"/>
            </a:rPr>
            <a:t> </a:t>
          </a:r>
          <a:r>
            <a:rPr lang="de-DE" dirty="0" err="1" smtClean="0">
              <a:latin typeface="Garamond" panose="02020404030301010803" pitchFamily="18" charset="0"/>
            </a:rPr>
            <a:t>details</a:t>
          </a:r>
          <a:endParaRPr lang="en-GB" dirty="0">
            <a:latin typeface="Garamond" panose="02020404030301010803" pitchFamily="18" charset="0"/>
          </a:endParaRPr>
        </a:p>
      </dgm:t>
    </dgm:pt>
    <dgm:pt modelId="{855D3A1E-D3C8-4748-AB52-40F51DA009A9}" type="parTrans" cxnId="{D4C5A486-6BAB-4A77-B7C4-F7618A257E6D}">
      <dgm:prSet/>
      <dgm:spPr/>
      <dgm:t>
        <a:bodyPr/>
        <a:lstStyle/>
        <a:p>
          <a:endParaRPr lang="en-GB"/>
        </a:p>
      </dgm:t>
    </dgm:pt>
    <dgm:pt modelId="{A6A831F2-2D1C-4D47-934A-9EEFDF10AC28}" type="sibTrans" cxnId="{D4C5A486-6BAB-4A77-B7C4-F7618A257E6D}">
      <dgm:prSet/>
      <dgm:spPr/>
      <dgm:t>
        <a:bodyPr/>
        <a:lstStyle/>
        <a:p>
          <a:endParaRPr lang="en-GB"/>
        </a:p>
      </dgm:t>
    </dgm:pt>
    <dgm:pt modelId="{7C1A79B4-9979-4B37-B587-E6F6CCADA492}">
      <dgm:prSet/>
      <dgm:spPr>
        <a:solidFill>
          <a:schemeClr val="accent5">
            <a:lumMod val="75000"/>
          </a:schemeClr>
        </a:solidFill>
      </dgm:spPr>
      <dgm:t>
        <a:bodyPr/>
        <a:lstStyle/>
        <a:p>
          <a:r>
            <a:rPr lang="de-DE" smtClean="0">
              <a:latin typeface="Garamond" panose="02020404030301010803" pitchFamily="18" charset="0"/>
            </a:rPr>
            <a:t>About 9,400 hits for homeopathy in all fields</a:t>
          </a:r>
          <a:endParaRPr lang="de-DE" dirty="0">
            <a:latin typeface="Garamond" panose="02020404030301010803" pitchFamily="18" charset="0"/>
          </a:endParaRPr>
        </a:p>
      </dgm:t>
    </dgm:pt>
    <dgm:pt modelId="{3506D420-43F0-4DBE-8B40-762519271F75}" type="parTrans" cxnId="{DED087B0-38AE-42E5-81DE-0EAA0C79342A}">
      <dgm:prSet/>
      <dgm:spPr/>
      <dgm:t>
        <a:bodyPr/>
        <a:lstStyle/>
        <a:p>
          <a:endParaRPr lang="en-GB"/>
        </a:p>
      </dgm:t>
    </dgm:pt>
    <dgm:pt modelId="{712AC713-F744-42EC-A983-E760E53767C2}" type="sibTrans" cxnId="{DED087B0-38AE-42E5-81DE-0EAA0C79342A}">
      <dgm:prSet/>
      <dgm:spPr/>
      <dgm:t>
        <a:bodyPr/>
        <a:lstStyle/>
        <a:p>
          <a:endParaRPr lang="en-GB"/>
        </a:p>
      </dgm:t>
    </dgm:pt>
    <dgm:pt modelId="{D6340A70-1B47-4F20-B530-DD847D2307BD}" type="pres">
      <dgm:prSet presAssocID="{8B293160-5CAB-406F-B4A0-A4F27B33095E}" presName="Name0" presStyleCnt="0">
        <dgm:presLayoutVars>
          <dgm:chPref val="1"/>
          <dgm:dir/>
          <dgm:animOne val="branch"/>
          <dgm:animLvl val="lvl"/>
          <dgm:resizeHandles/>
        </dgm:presLayoutVars>
      </dgm:prSet>
      <dgm:spPr/>
      <dgm:t>
        <a:bodyPr/>
        <a:lstStyle/>
        <a:p>
          <a:endParaRPr lang="en-GB"/>
        </a:p>
      </dgm:t>
    </dgm:pt>
    <dgm:pt modelId="{6E2552C1-1F91-4CC0-A89B-650555BD6AF5}" type="pres">
      <dgm:prSet presAssocID="{9C23CA46-CEFB-4EEE-8A2A-C8D3D5AB0ED0}" presName="vertOne" presStyleCnt="0"/>
      <dgm:spPr/>
    </dgm:pt>
    <dgm:pt modelId="{3E0A4388-CF63-4F4B-B182-76863E99E98A}" type="pres">
      <dgm:prSet presAssocID="{9C23CA46-CEFB-4EEE-8A2A-C8D3D5AB0ED0}" presName="txOne" presStyleLbl="node0" presStyleIdx="0" presStyleCnt="1">
        <dgm:presLayoutVars>
          <dgm:chPref val="3"/>
        </dgm:presLayoutVars>
      </dgm:prSet>
      <dgm:spPr/>
      <dgm:t>
        <a:bodyPr/>
        <a:lstStyle/>
        <a:p>
          <a:endParaRPr lang="en-GB"/>
        </a:p>
      </dgm:t>
    </dgm:pt>
    <dgm:pt modelId="{61498FCF-8749-4AE2-885F-FF6D10F80A65}" type="pres">
      <dgm:prSet presAssocID="{9C23CA46-CEFB-4EEE-8A2A-C8D3D5AB0ED0}" presName="parTransOne" presStyleCnt="0"/>
      <dgm:spPr/>
    </dgm:pt>
    <dgm:pt modelId="{7D1F4739-750B-4AEC-825E-B1550C15952F}" type="pres">
      <dgm:prSet presAssocID="{9C23CA46-CEFB-4EEE-8A2A-C8D3D5AB0ED0}" presName="horzOne" presStyleCnt="0"/>
      <dgm:spPr/>
    </dgm:pt>
    <dgm:pt modelId="{B23F5F05-891F-4C7B-94A8-3B64E37110E6}" type="pres">
      <dgm:prSet presAssocID="{60386D87-0B45-40B2-A934-74E0C3138A5F}" presName="vertTwo" presStyleCnt="0"/>
      <dgm:spPr/>
    </dgm:pt>
    <dgm:pt modelId="{084EF4EA-3628-44E1-9373-0DE2611B9DD3}" type="pres">
      <dgm:prSet presAssocID="{60386D87-0B45-40B2-A934-74E0C3138A5F}" presName="txTwo" presStyleLbl="node2" presStyleIdx="0" presStyleCnt="2">
        <dgm:presLayoutVars>
          <dgm:chPref val="3"/>
        </dgm:presLayoutVars>
      </dgm:prSet>
      <dgm:spPr/>
      <dgm:t>
        <a:bodyPr/>
        <a:lstStyle/>
        <a:p>
          <a:endParaRPr lang="en-GB"/>
        </a:p>
      </dgm:t>
    </dgm:pt>
    <dgm:pt modelId="{C0079FAF-8F5B-4E77-937F-902085B4E0FD}" type="pres">
      <dgm:prSet presAssocID="{60386D87-0B45-40B2-A934-74E0C3138A5F}" presName="parTransTwo" presStyleCnt="0"/>
      <dgm:spPr/>
    </dgm:pt>
    <dgm:pt modelId="{B2522B98-599F-420A-85A1-179381AA978A}" type="pres">
      <dgm:prSet presAssocID="{60386D87-0B45-40B2-A934-74E0C3138A5F}" presName="horzTwo" presStyleCnt="0"/>
      <dgm:spPr/>
    </dgm:pt>
    <dgm:pt modelId="{0E54AE47-7EB6-41C7-A637-502AE5400FFB}" type="pres">
      <dgm:prSet presAssocID="{7C1A79B4-9979-4B37-B587-E6F6CCADA492}" presName="vertThree" presStyleCnt="0"/>
      <dgm:spPr/>
    </dgm:pt>
    <dgm:pt modelId="{DE8AE2F5-0126-4C28-8328-40670C56A4A3}" type="pres">
      <dgm:prSet presAssocID="{7C1A79B4-9979-4B37-B587-E6F6CCADA492}" presName="txThree" presStyleLbl="node3" presStyleIdx="0" presStyleCnt="1" custScaleX="202013">
        <dgm:presLayoutVars>
          <dgm:chPref val="3"/>
        </dgm:presLayoutVars>
      </dgm:prSet>
      <dgm:spPr/>
      <dgm:t>
        <a:bodyPr/>
        <a:lstStyle/>
        <a:p>
          <a:endParaRPr lang="en-GB"/>
        </a:p>
      </dgm:t>
    </dgm:pt>
    <dgm:pt modelId="{FA965A47-BD43-4DBA-BDCB-E0AEBAF3A597}" type="pres">
      <dgm:prSet presAssocID="{7C1A79B4-9979-4B37-B587-E6F6CCADA492}" presName="horzThree" presStyleCnt="0"/>
      <dgm:spPr/>
    </dgm:pt>
    <dgm:pt modelId="{79B08625-EED9-4F9B-A0B0-E420268FA350}" type="pres">
      <dgm:prSet presAssocID="{3F9D0A94-E26F-4A4F-BB32-3C86D88261ED}" presName="sibSpaceTwo" presStyleCnt="0"/>
      <dgm:spPr/>
    </dgm:pt>
    <dgm:pt modelId="{B9DA1F7F-3031-40C8-8351-378DAF350032}" type="pres">
      <dgm:prSet presAssocID="{EF84FB7F-33E2-4910-90EE-3CC9CE91690D}" presName="vertTwo" presStyleCnt="0"/>
      <dgm:spPr/>
    </dgm:pt>
    <dgm:pt modelId="{95F46591-578E-47D9-A2EA-86DD710771E6}" type="pres">
      <dgm:prSet presAssocID="{EF84FB7F-33E2-4910-90EE-3CC9CE91690D}" presName="txTwo" presStyleLbl="node2" presStyleIdx="1" presStyleCnt="2" custScaleX="78000" custScaleY="210937">
        <dgm:presLayoutVars>
          <dgm:chPref val="3"/>
        </dgm:presLayoutVars>
      </dgm:prSet>
      <dgm:spPr/>
      <dgm:t>
        <a:bodyPr/>
        <a:lstStyle/>
        <a:p>
          <a:endParaRPr lang="en-GB"/>
        </a:p>
      </dgm:t>
    </dgm:pt>
    <dgm:pt modelId="{1FA2DA25-E3F7-4C6A-9741-B779946C4DC1}" type="pres">
      <dgm:prSet presAssocID="{EF84FB7F-33E2-4910-90EE-3CC9CE91690D}" presName="horzTwo" presStyleCnt="0"/>
      <dgm:spPr/>
    </dgm:pt>
  </dgm:ptLst>
  <dgm:cxnLst>
    <dgm:cxn modelId="{FCA1DA0C-BBFA-4F5F-A4BE-4D40F8F4BA02}" type="presOf" srcId="{7C1A79B4-9979-4B37-B587-E6F6CCADA492}" destId="{DE8AE2F5-0126-4C28-8328-40670C56A4A3}" srcOrd="0" destOrd="0" presId="urn:microsoft.com/office/officeart/2005/8/layout/hierarchy4"/>
    <dgm:cxn modelId="{1F333838-AF3B-4EB7-A176-7A85EB5BD997}" type="presOf" srcId="{9C23CA46-CEFB-4EEE-8A2A-C8D3D5AB0ED0}" destId="{3E0A4388-CF63-4F4B-B182-76863E99E98A}" srcOrd="0" destOrd="0" presId="urn:microsoft.com/office/officeart/2005/8/layout/hierarchy4"/>
    <dgm:cxn modelId="{9F231CEA-7521-4F5B-9DD8-12D91751E887}" type="presOf" srcId="{EF84FB7F-33E2-4910-90EE-3CC9CE91690D}" destId="{95F46591-578E-47D9-A2EA-86DD710771E6}" srcOrd="0" destOrd="0" presId="urn:microsoft.com/office/officeart/2005/8/layout/hierarchy4"/>
    <dgm:cxn modelId="{944B04D2-1CAD-4A79-BE0A-086A9A98EA60}" type="presOf" srcId="{8B293160-5CAB-406F-B4A0-A4F27B33095E}" destId="{D6340A70-1B47-4F20-B530-DD847D2307BD}" srcOrd="0" destOrd="0" presId="urn:microsoft.com/office/officeart/2005/8/layout/hierarchy4"/>
    <dgm:cxn modelId="{05498E5B-11C7-4B47-A1C8-7DDDEE434003}" type="presOf" srcId="{60386D87-0B45-40B2-A934-74E0C3138A5F}" destId="{084EF4EA-3628-44E1-9373-0DE2611B9DD3}" srcOrd="0" destOrd="0" presId="urn:microsoft.com/office/officeart/2005/8/layout/hierarchy4"/>
    <dgm:cxn modelId="{FB1AD6F5-92C4-4FA1-A7E4-2CA9AE622656}" srcId="{9C23CA46-CEFB-4EEE-8A2A-C8D3D5AB0ED0}" destId="{60386D87-0B45-40B2-A934-74E0C3138A5F}" srcOrd="0" destOrd="0" parTransId="{55AD5A90-8E5E-4DEE-B91E-073A1B0DB3DE}" sibTransId="{3F9D0A94-E26F-4A4F-BB32-3C86D88261ED}"/>
    <dgm:cxn modelId="{1C4CD950-E525-435D-9D5D-16BD34D3122A}" srcId="{8B293160-5CAB-406F-B4A0-A4F27B33095E}" destId="{9C23CA46-CEFB-4EEE-8A2A-C8D3D5AB0ED0}" srcOrd="0" destOrd="0" parTransId="{4BD4D64F-2E40-4313-95AC-2F57BE544E13}" sibTransId="{31AAA38A-C995-4A2B-9565-E4AFEBD53B6F}"/>
    <dgm:cxn modelId="{DED087B0-38AE-42E5-81DE-0EAA0C79342A}" srcId="{60386D87-0B45-40B2-A934-74E0C3138A5F}" destId="{7C1A79B4-9979-4B37-B587-E6F6CCADA492}" srcOrd="0" destOrd="0" parTransId="{3506D420-43F0-4DBE-8B40-762519271F75}" sibTransId="{712AC713-F744-42EC-A983-E760E53767C2}"/>
    <dgm:cxn modelId="{D4C5A486-6BAB-4A77-B7C4-F7618A257E6D}" srcId="{9C23CA46-CEFB-4EEE-8A2A-C8D3D5AB0ED0}" destId="{EF84FB7F-33E2-4910-90EE-3CC9CE91690D}" srcOrd="1" destOrd="0" parTransId="{855D3A1E-D3C8-4748-AB52-40F51DA009A9}" sibTransId="{A6A831F2-2D1C-4D47-934A-9EEFDF10AC28}"/>
    <dgm:cxn modelId="{DF52833A-7928-46F1-97D1-33E9A78D203A}" type="presParOf" srcId="{D6340A70-1B47-4F20-B530-DD847D2307BD}" destId="{6E2552C1-1F91-4CC0-A89B-650555BD6AF5}" srcOrd="0" destOrd="0" presId="urn:microsoft.com/office/officeart/2005/8/layout/hierarchy4"/>
    <dgm:cxn modelId="{573656A4-EF8F-4130-BD68-EA51C97C9345}" type="presParOf" srcId="{6E2552C1-1F91-4CC0-A89B-650555BD6AF5}" destId="{3E0A4388-CF63-4F4B-B182-76863E99E98A}" srcOrd="0" destOrd="0" presId="urn:microsoft.com/office/officeart/2005/8/layout/hierarchy4"/>
    <dgm:cxn modelId="{13B858AA-530F-46CA-AB77-EC20C40A2DF4}" type="presParOf" srcId="{6E2552C1-1F91-4CC0-A89B-650555BD6AF5}" destId="{61498FCF-8749-4AE2-885F-FF6D10F80A65}" srcOrd="1" destOrd="0" presId="urn:microsoft.com/office/officeart/2005/8/layout/hierarchy4"/>
    <dgm:cxn modelId="{31FC3709-71C5-4AD2-ABB3-8E3513A6ADDF}" type="presParOf" srcId="{6E2552C1-1F91-4CC0-A89B-650555BD6AF5}" destId="{7D1F4739-750B-4AEC-825E-B1550C15952F}" srcOrd="2" destOrd="0" presId="urn:microsoft.com/office/officeart/2005/8/layout/hierarchy4"/>
    <dgm:cxn modelId="{41429394-170E-4C38-91F5-4CC15F9122FA}" type="presParOf" srcId="{7D1F4739-750B-4AEC-825E-B1550C15952F}" destId="{B23F5F05-891F-4C7B-94A8-3B64E37110E6}" srcOrd="0" destOrd="0" presId="urn:microsoft.com/office/officeart/2005/8/layout/hierarchy4"/>
    <dgm:cxn modelId="{9D49E0D2-A42F-4351-8B5D-A1D3A9CB17A1}" type="presParOf" srcId="{B23F5F05-891F-4C7B-94A8-3B64E37110E6}" destId="{084EF4EA-3628-44E1-9373-0DE2611B9DD3}" srcOrd="0" destOrd="0" presId="urn:microsoft.com/office/officeart/2005/8/layout/hierarchy4"/>
    <dgm:cxn modelId="{0BFF6CE7-2FC1-437D-AC24-A8A9E64E056A}" type="presParOf" srcId="{B23F5F05-891F-4C7B-94A8-3B64E37110E6}" destId="{C0079FAF-8F5B-4E77-937F-902085B4E0FD}" srcOrd="1" destOrd="0" presId="urn:microsoft.com/office/officeart/2005/8/layout/hierarchy4"/>
    <dgm:cxn modelId="{72D6AC62-3BBD-4C27-B670-A3E7139E9F47}" type="presParOf" srcId="{B23F5F05-891F-4C7B-94A8-3B64E37110E6}" destId="{B2522B98-599F-420A-85A1-179381AA978A}" srcOrd="2" destOrd="0" presId="urn:microsoft.com/office/officeart/2005/8/layout/hierarchy4"/>
    <dgm:cxn modelId="{48E789EE-C40E-481C-AC86-7B0230CAD932}" type="presParOf" srcId="{B2522B98-599F-420A-85A1-179381AA978A}" destId="{0E54AE47-7EB6-41C7-A637-502AE5400FFB}" srcOrd="0" destOrd="0" presId="urn:microsoft.com/office/officeart/2005/8/layout/hierarchy4"/>
    <dgm:cxn modelId="{23A5DF88-1C79-4DD2-85B3-63B9EC40DE06}" type="presParOf" srcId="{0E54AE47-7EB6-41C7-A637-502AE5400FFB}" destId="{DE8AE2F5-0126-4C28-8328-40670C56A4A3}" srcOrd="0" destOrd="0" presId="urn:microsoft.com/office/officeart/2005/8/layout/hierarchy4"/>
    <dgm:cxn modelId="{F573EB19-B34D-45C3-87C8-D493E54CD326}" type="presParOf" srcId="{0E54AE47-7EB6-41C7-A637-502AE5400FFB}" destId="{FA965A47-BD43-4DBA-BDCB-E0AEBAF3A597}" srcOrd="1" destOrd="0" presId="urn:microsoft.com/office/officeart/2005/8/layout/hierarchy4"/>
    <dgm:cxn modelId="{703A1CCD-535D-4F20-A01E-5129EFEABF97}" type="presParOf" srcId="{7D1F4739-750B-4AEC-825E-B1550C15952F}" destId="{79B08625-EED9-4F9B-A0B0-E420268FA350}" srcOrd="1" destOrd="0" presId="urn:microsoft.com/office/officeart/2005/8/layout/hierarchy4"/>
    <dgm:cxn modelId="{51E677E6-3CBF-46B4-855F-0E2ACB019F9F}" type="presParOf" srcId="{7D1F4739-750B-4AEC-825E-B1550C15952F}" destId="{B9DA1F7F-3031-40C8-8351-378DAF350032}" srcOrd="2" destOrd="0" presId="urn:microsoft.com/office/officeart/2005/8/layout/hierarchy4"/>
    <dgm:cxn modelId="{83243E46-F9E9-44B5-86D9-637B1F9E6611}" type="presParOf" srcId="{B9DA1F7F-3031-40C8-8351-378DAF350032}" destId="{95F46591-578E-47D9-A2EA-86DD710771E6}" srcOrd="0" destOrd="0" presId="urn:microsoft.com/office/officeart/2005/8/layout/hierarchy4"/>
    <dgm:cxn modelId="{DDAF7145-D81A-43A3-8E04-5CAA09D1DF12}" type="presParOf" srcId="{B9DA1F7F-3031-40C8-8351-378DAF350032}" destId="{1FA2DA25-E3F7-4C6A-9741-B779946C4DC1}"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59610E-C7D9-4C62-9D76-7BCEFD41B0D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4545A883-A2CC-4C7D-91B7-B1883A88FA3F}">
      <dgm:prSet/>
      <dgm:spPr>
        <a:solidFill>
          <a:schemeClr val="accent5">
            <a:lumMod val="75000"/>
          </a:schemeClr>
        </a:solidFill>
      </dgm:spPr>
      <dgm:t>
        <a:bodyPr/>
        <a:lstStyle/>
        <a:p>
          <a:pPr rtl="0"/>
          <a:r>
            <a:rPr lang="de-DE" b="1" cap="small" baseline="0" dirty="0" err="1">
              <a:latin typeface="Garamond" panose="02020404030301010803" pitchFamily="18" charset="0"/>
            </a:rPr>
            <a:t>DZVhÄ</a:t>
          </a:r>
          <a:r>
            <a:rPr lang="de-DE" b="1" cap="small" baseline="0" dirty="0">
              <a:latin typeface="Garamond" panose="02020404030301010803" pitchFamily="18" charset="0"/>
            </a:rPr>
            <a:t> </a:t>
          </a:r>
          <a:r>
            <a:rPr lang="de-DE" b="1" cap="small" baseline="0" dirty="0" err="1">
              <a:latin typeface="Garamond" panose="02020404030301010803" pitchFamily="18" charset="0"/>
            </a:rPr>
            <a:t>Homeopathic</a:t>
          </a:r>
          <a:r>
            <a:rPr lang="de-DE" b="1" cap="small" baseline="0" dirty="0">
              <a:latin typeface="Garamond" panose="02020404030301010803" pitchFamily="18" charset="0"/>
            </a:rPr>
            <a:t> Libraries</a:t>
          </a:r>
          <a:endParaRPr lang="en-GB" cap="small" baseline="0" dirty="0">
            <a:latin typeface="Garamond" panose="02020404030301010803" pitchFamily="18" charset="0"/>
          </a:endParaRPr>
        </a:p>
      </dgm:t>
    </dgm:pt>
    <dgm:pt modelId="{9A9503C9-B233-44F7-BADE-E99C0721A50C}" type="parTrans" cxnId="{52588C64-27BB-4197-A4FF-B723C9DC9DE4}">
      <dgm:prSet/>
      <dgm:spPr/>
      <dgm:t>
        <a:bodyPr/>
        <a:lstStyle/>
        <a:p>
          <a:endParaRPr lang="en-GB"/>
        </a:p>
      </dgm:t>
    </dgm:pt>
    <dgm:pt modelId="{B8FB6ACD-022A-4644-9C44-30BC5FF3BFE1}" type="sibTrans" cxnId="{52588C64-27BB-4197-A4FF-B723C9DC9DE4}">
      <dgm:prSet/>
      <dgm:spPr/>
      <dgm:t>
        <a:bodyPr/>
        <a:lstStyle/>
        <a:p>
          <a:endParaRPr lang="en-GB"/>
        </a:p>
      </dgm:t>
    </dgm:pt>
    <dgm:pt modelId="{41A0733E-2279-4423-8F4B-D30D3A048438}">
      <dgm:prSet/>
      <dgm:spPr>
        <a:solidFill>
          <a:schemeClr val="accent5">
            <a:lumMod val="75000"/>
          </a:schemeClr>
        </a:solidFill>
      </dgm:spPr>
      <dgm:t>
        <a:bodyPr/>
        <a:lstStyle/>
        <a:p>
          <a:pPr rtl="0"/>
          <a:r>
            <a:rPr lang="de-DE" dirty="0">
              <a:latin typeface="Garamond" panose="02020404030301010803" pitchFamily="18" charset="0"/>
            </a:rPr>
            <a:t>In German</a:t>
          </a:r>
          <a:endParaRPr lang="en-GB" dirty="0">
            <a:latin typeface="Garamond" panose="02020404030301010803" pitchFamily="18" charset="0"/>
          </a:endParaRPr>
        </a:p>
      </dgm:t>
    </dgm:pt>
    <dgm:pt modelId="{D62EACD1-7C63-4DFF-9DF3-1057AB78DF32}" type="parTrans" cxnId="{C7091607-CECA-4C5E-A525-CC14AB9E4BF7}">
      <dgm:prSet/>
      <dgm:spPr/>
      <dgm:t>
        <a:bodyPr/>
        <a:lstStyle/>
        <a:p>
          <a:endParaRPr lang="en-GB"/>
        </a:p>
      </dgm:t>
    </dgm:pt>
    <dgm:pt modelId="{596DB0E9-0169-4867-8977-27FFEE1FF632}" type="sibTrans" cxnId="{C7091607-CECA-4C5E-A525-CC14AB9E4BF7}">
      <dgm:prSet/>
      <dgm:spPr/>
      <dgm:t>
        <a:bodyPr/>
        <a:lstStyle/>
        <a:p>
          <a:endParaRPr lang="en-GB"/>
        </a:p>
      </dgm:t>
    </dgm:pt>
    <dgm:pt modelId="{4BD5A8C1-B881-4DDC-9DA6-53230B2A7363}">
      <dgm:prSet/>
      <dgm:spPr>
        <a:solidFill>
          <a:schemeClr val="accent5">
            <a:lumMod val="75000"/>
          </a:schemeClr>
        </a:solidFill>
      </dgm:spPr>
      <dgm:t>
        <a:bodyPr/>
        <a:lstStyle/>
        <a:p>
          <a:pPr rtl="0"/>
          <a:r>
            <a:rPr lang="de-DE" dirty="0">
              <a:latin typeface="Garamond" panose="02020404030301010803" pitchFamily="18" charset="0"/>
            </a:rPr>
            <a:t>Books </a:t>
          </a:r>
          <a:r>
            <a:rPr lang="de-DE" dirty="0" err="1">
              <a:latin typeface="Garamond" panose="02020404030301010803" pitchFamily="18" charset="0"/>
            </a:rPr>
            <a:t>catalogue</a:t>
          </a:r>
          <a:endParaRPr lang="en-GB" dirty="0">
            <a:latin typeface="Garamond" panose="02020404030301010803" pitchFamily="18" charset="0"/>
          </a:endParaRPr>
        </a:p>
      </dgm:t>
    </dgm:pt>
    <dgm:pt modelId="{7B8DF1BD-74A1-4710-964F-D177CCC3DB44}" type="parTrans" cxnId="{A6DE46B8-A6F9-4B8C-939C-45A74DA2D037}">
      <dgm:prSet/>
      <dgm:spPr/>
      <dgm:t>
        <a:bodyPr/>
        <a:lstStyle/>
        <a:p>
          <a:endParaRPr lang="en-GB"/>
        </a:p>
      </dgm:t>
    </dgm:pt>
    <dgm:pt modelId="{032365DD-D893-48EB-AE2C-2458066E5047}" type="sibTrans" cxnId="{A6DE46B8-A6F9-4B8C-939C-45A74DA2D037}">
      <dgm:prSet/>
      <dgm:spPr/>
      <dgm:t>
        <a:bodyPr/>
        <a:lstStyle/>
        <a:p>
          <a:endParaRPr lang="en-GB"/>
        </a:p>
      </dgm:t>
    </dgm:pt>
    <dgm:pt modelId="{C8F548F6-ED20-4564-AF19-562860B2535F}">
      <dgm:prSet/>
      <dgm:spPr>
        <a:solidFill>
          <a:schemeClr val="accent5">
            <a:lumMod val="75000"/>
          </a:schemeClr>
        </a:solidFill>
      </dgm:spPr>
      <dgm:t>
        <a:bodyPr/>
        <a:lstStyle/>
        <a:p>
          <a:pPr rtl="0"/>
          <a:r>
            <a:rPr lang="de-DE" dirty="0" err="1">
              <a:latin typeface="Garamond" panose="02020404030301010803" pitchFamily="18" charset="0"/>
            </a:rPr>
            <a:t>About</a:t>
          </a:r>
          <a:r>
            <a:rPr lang="de-DE" dirty="0">
              <a:latin typeface="Garamond" panose="02020404030301010803" pitchFamily="18" charset="0"/>
            </a:rPr>
            <a:t> 4,000 </a:t>
          </a:r>
          <a:r>
            <a:rPr lang="de-DE" dirty="0" err="1">
              <a:latin typeface="Garamond" panose="02020404030301010803" pitchFamily="18" charset="0"/>
            </a:rPr>
            <a:t>books</a:t>
          </a:r>
          <a:endParaRPr lang="en-GB" dirty="0">
            <a:latin typeface="Garamond" panose="02020404030301010803" pitchFamily="18" charset="0"/>
          </a:endParaRPr>
        </a:p>
      </dgm:t>
    </dgm:pt>
    <dgm:pt modelId="{D4B0F486-7A51-411F-9CB3-A3C35CE90BAB}" type="parTrans" cxnId="{C596B8DC-8933-4B30-9E97-6DFF5FE5F19E}">
      <dgm:prSet/>
      <dgm:spPr/>
      <dgm:t>
        <a:bodyPr/>
        <a:lstStyle/>
        <a:p>
          <a:endParaRPr lang="en-GB"/>
        </a:p>
      </dgm:t>
    </dgm:pt>
    <dgm:pt modelId="{FB596A23-AB8E-4A70-84DF-EA4BD0CA2B49}" type="sibTrans" cxnId="{C596B8DC-8933-4B30-9E97-6DFF5FE5F19E}">
      <dgm:prSet/>
      <dgm:spPr/>
      <dgm:t>
        <a:bodyPr/>
        <a:lstStyle/>
        <a:p>
          <a:endParaRPr lang="en-GB"/>
        </a:p>
      </dgm:t>
    </dgm:pt>
    <dgm:pt modelId="{0963BCC5-A443-42B4-B112-59EFC8D4D139}" type="pres">
      <dgm:prSet presAssocID="{C159610E-C7D9-4C62-9D76-7BCEFD41B0D5}" presName="cycle" presStyleCnt="0">
        <dgm:presLayoutVars>
          <dgm:dir/>
          <dgm:resizeHandles val="exact"/>
        </dgm:presLayoutVars>
      </dgm:prSet>
      <dgm:spPr/>
      <dgm:t>
        <a:bodyPr/>
        <a:lstStyle/>
        <a:p>
          <a:endParaRPr lang="en-GB"/>
        </a:p>
      </dgm:t>
    </dgm:pt>
    <dgm:pt modelId="{64A9F992-BE6F-4A7B-85F4-4CFEFFB98B4D}" type="pres">
      <dgm:prSet presAssocID="{4545A883-A2CC-4C7D-91B7-B1883A88FA3F}" presName="node" presStyleLbl="node1" presStyleIdx="0" presStyleCnt="1" custRadScaleRad="101277" custRadScaleInc="3">
        <dgm:presLayoutVars>
          <dgm:bulletEnabled val="1"/>
        </dgm:presLayoutVars>
      </dgm:prSet>
      <dgm:spPr/>
      <dgm:t>
        <a:bodyPr/>
        <a:lstStyle/>
        <a:p>
          <a:endParaRPr lang="en-GB"/>
        </a:p>
      </dgm:t>
    </dgm:pt>
  </dgm:ptLst>
  <dgm:cxnLst>
    <dgm:cxn modelId="{D5CC198C-E29D-43CD-A7A5-70B306D80EE0}" type="presOf" srcId="{4545A883-A2CC-4C7D-91B7-B1883A88FA3F}" destId="{64A9F992-BE6F-4A7B-85F4-4CFEFFB98B4D}" srcOrd="0" destOrd="0" presId="urn:microsoft.com/office/officeart/2005/8/layout/cycle2"/>
    <dgm:cxn modelId="{52588C64-27BB-4197-A4FF-B723C9DC9DE4}" srcId="{C159610E-C7D9-4C62-9D76-7BCEFD41B0D5}" destId="{4545A883-A2CC-4C7D-91B7-B1883A88FA3F}" srcOrd="0" destOrd="0" parTransId="{9A9503C9-B233-44F7-BADE-E99C0721A50C}" sibTransId="{B8FB6ACD-022A-4644-9C44-30BC5FF3BFE1}"/>
    <dgm:cxn modelId="{1409D007-FF0E-4356-8FC6-B6CD344F4936}" type="presOf" srcId="{4BD5A8C1-B881-4DDC-9DA6-53230B2A7363}" destId="{64A9F992-BE6F-4A7B-85F4-4CFEFFB98B4D}" srcOrd="0" destOrd="2" presId="urn:microsoft.com/office/officeart/2005/8/layout/cycle2"/>
    <dgm:cxn modelId="{74F14813-6C6A-47F9-8E1D-0461EBACD949}" type="presOf" srcId="{C159610E-C7D9-4C62-9D76-7BCEFD41B0D5}" destId="{0963BCC5-A443-42B4-B112-59EFC8D4D139}" srcOrd="0" destOrd="0" presId="urn:microsoft.com/office/officeart/2005/8/layout/cycle2"/>
    <dgm:cxn modelId="{A6DE46B8-A6F9-4B8C-939C-45A74DA2D037}" srcId="{4545A883-A2CC-4C7D-91B7-B1883A88FA3F}" destId="{4BD5A8C1-B881-4DDC-9DA6-53230B2A7363}" srcOrd="1" destOrd="0" parTransId="{7B8DF1BD-74A1-4710-964F-D177CCC3DB44}" sibTransId="{032365DD-D893-48EB-AE2C-2458066E5047}"/>
    <dgm:cxn modelId="{298F34D3-D99A-4938-AAA7-3D706BF206C8}" type="presOf" srcId="{41A0733E-2279-4423-8F4B-D30D3A048438}" destId="{64A9F992-BE6F-4A7B-85F4-4CFEFFB98B4D}" srcOrd="0" destOrd="1" presId="urn:microsoft.com/office/officeart/2005/8/layout/cycle2"/>
    <dgm:cxn modelId="{C7091607-CECA-4C5E-A525-CC14AB9E4BF7}" srcId="{4545A883-A2CC-4C7D-91B7-B1883A88FA3F}" destId="{41A0733E-2279-4423-8F4B-D30D3A048438}" srcOrd="0" destOrd="0" parTransId="{D62EACD1-7C63-4DFF-9DF3-1057AB78DF32}" sibTransId="{596DB0E9-0169-4867-8977-27FFEE1FF632}"/>
    <dgm:cxn modelId="{C596B8DC-8933-4B30-9E97-6DFF5FE5F19E}" srcId="{4545A883-A2CC-4C7D-91B7-B1883A88FA3F}" destId="{C8F548F6-ED20-4564-AF19-562860B2535F}" srcOrd="2" destOrd="0" parTransId="{D4B0F486-7A51-411F-9CB3-A3C35CE90BAB}" sibTransId="{FB596A23-AB8E-4A70-84DF-EA4BD0CA2B49}"/>
    <dgm:cxn modelId="{302CE7C0-BEFB-4B57-9560-320C9C421C60}" type="presOf" srcId="{C8F548F6-ED20-4564-AF19-562860B2535F}" destId="{64A9F992-BE6F-4A7B-85F4-4CFEFFB98B4D}" srcOrd="0" destOrd="3" presId="urn:microsoft.com/office/officeart/2005/8/layout/cycle2"/>
    <dgm:cxn modelId="{181C7564-A8A1-4456-9F37-3B06D36AFE6D}" type="presParOf" srcId="{0963BCC5-A443-42B4-B112-59EFC8D4D139}" destId="{64A9F992-BE6F-4A7B-85F4-4CFEFFB98B4D}"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1C28D7-6C09-41A4-AD8A-242BBE098A8D}"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nl-NL"/>
        </a:p>
      </dgm:t>
    </dgm:pt>
    <dgm:pt modelId="{2BA2504A-FE8B-4DCE-BB9D-19735FE04B91}">
      <dgm:prSet/>
      <dgm:spPr>
        <a:solidFill>
          <a:schemeClr val="tx2">
            <a:lumMod val="75000"/>
          </a:schemeClr>
        </a:solidFill>
      </dgm:spPr>
      <dgm:t>
        <a:bodyPr/>
        <a:lstStyle/>
        <a:p>
          <a:r>
            <a:rPr lang="en-US" b="1" cap="small" baseline="0" dirty="0">
              <a:latin typeface="Garamond" panose="02020404030301010803" pitchFamily="18" charset="0"/>
            </a:rPr>
            <a:t>Institute for the History of Medicine of the Robert Bosch Foundation</a:t>
          </a:r>
          <a:br>
            <a:rPr lang="en-US" b="1" cap="small" baseline="0" dirty="0">
              <a:latin typeface="Garamond" panose="02020404030301010803" pitchFamily="18" charset="0"/>
            </a:rPr>
          </a:br>
          <a:r>
            <a:rPr lang="en-US" b="1" cap="small" baseline="0" dirty="0" smtClean="0">
              <a:latin typeface="Garamond" panose="02020404030301010803" pitchFamily="18" charset="0"/>
            </a:rPr>
            <a:t>(</a:t>
          </a:r>
          <a:r>
            <a:rPr lang="en-US" b="1" cap="none" baseline="0" dirty="0" smtClean="0">
              <a:latin typeface="Garamond" panose="02020404030301010803" pitchFamily="18" charset="0"/>
            </a:rPr>
            <a:t>Stuttgart)</a:t>
          </a:r>
          <a:endParaRPr lang="nl-BE" cap="none" baseline="0" dirty="0">
            <a:latin typeface="Garamond" panose="02020404030301010803" pitchFamily="18" charset="0"/>
          </a:endParaRPr>
        </a:p>
      </dgm:t>
    </dgm:pt>
    <dgm:pt modelId="{FAADBC4F-2EE1-4A31-B7EE-0DB95E2EE42D}" type="parTrans" cxnId="{AC620C41-A477-40E2-890A-D0DAA2A9C221}">
      <dgm:prSet/>
      <dgm:spPr/>
      <dgm:t>
        <a:bodyPr/>
        <a:lstStyle/>
        <a:p>
          <a:endParaRPr lang="nl-NL"/>
        </a:p>
      </dgm:t>
    </dgm:pt>
    <dgm:pt modelId="{CD6FA0F8-34E1-4451-913A-055665DED4C1}" type="sibTrans" cxnId="{AC620C41-A477-40E2-890A-D0DAA2A9C221}">
      <dgm:prSet/>
      <dgm:spPr/>
      <dgm:t>
        <a:bodyPr/>
        <a:lstStyle/>
        <a:p>
          <a:endParaRPr lang="nl-NL"/>
        </a:p>
      </dgm:t>
    </dgm:pt>
    <dgm:pt modelId="{2C6524B5-357C-4AC6-8C3A-2130F6F32677}">
      <dgm:prSet/>
      <dgm:spPr>
        <a:solidFill>
          <a:schemeClr val="accent5">
            <a:lumMod val="60000"/>
            <a:lumOff val="40000"/>
            <a:alpha val="90000"/>
          </a:schemeClr>
        </a:solidFill>
      </dgm:spPr>
      <dgm:t>
        <a:bodyPr/>
        <a:lstStyle/>
        <a:p>
          <a:r>
            <a:rPr lang="de-DE" dirty="0" err="1">
              <a:latin typeface="Garamond" panose="02020404030301010803" pitchFamily="18" charset="0"/>
            </a:rPr>
            <a:t>History</a:t>
          </a:r>
          <a:r>
            <a:rPr lang="de-DE" dirty="0">
              <a:latin typeface="Garamond" panose="02020404030301010803" pitchFamily="18" charset="0"/>
            </a:rPr>
            <a:t> </a:t>
          </a:r>
          <a:r>
            <a:rPr lang="de-DE" dirty="0" err="1">
              <a:latin typeface="Garamond" panose="02020404030301010803" pitchFamily="18" charset="0"/>
            </a:rPr>
            <a:t>of</a:t>
          </a:r>
          <a:r>
            <a:rPr lang="de-DE" dirty="0">
              <a:latin typeface="Garamond" panose="02020404030301010803" pitchFamily="18" charset="0"/>
            </a:rPr>
            <a:t> </a:t>
          </a:r>
          <a:r>
            <a:rPr lang="de-DE" dirty="0" err="1">
              <a:latin typeface="Garamond" panose="02020404030301010803" pitchFamily="18" charset="0"/>
            </a:rPr>
            <a:t>medicine</a:t>
          </a:r>
          <a:endParaRPr lang="nl-BE" dirty="0">
            <a:latin typeface="Garamond" panose="02020404030301010803" pitchFamily="18" charset="0"/>
          </a:endParaRPr>
        </a:p>
      </dgm:t>
    </dgm:pt>
    <dgm:pt modelId="{73E89211-EA80-41CF-9C64-F8AB1C8CBF80}" type="parTrans" cxnId="{7D0C6C4F-430F-4B3E-BE9A-CAEA88C01E8E}">
      <dgm:prSet/>
      <dgm:spPr/>
      <dgm:t>
        <a:bodyPr/>
        <a:lstStyle/>
        <a:p>
          <a:endParaRPr lang="nl-NL"/>
        </a:p>
      </dgm:t>
    </dgm:pt>
    <dgm:pt modelId="{63ACE055-CCF6-4E42-9B8E-5B7AA45D75B6}" type="sibTrans" cxnId="{7D0C6C4F-430F-4B3E-BE9A-CAEA88C01E8E}">
      <dgm:prSet/>
      <dgm:spPr/>
      <dgm:t>
        <a:bodyPr/>
        <a:lstStyle/>
        <a:p>
          <a:endParaRPr lang="nl-NL"/>
        </a:p>
      </dgm:t>
    </dgm:pt>
    <dgm:pt modelId="{FAB417D8-7925-4962-B45B-3D4BDDB0D019}">
      <dgm:prSet/>
      <dgm:spPr>
        <a:solidFill>
          <a:schemeClr val="accent5">
            <a:lumMod val="60000"/>
            <a:lumOff val="40000"/>
            <a:alpha val="90000"/>
          </a:schemeClr>
        </a:solidFill>
      </dgm:spPr>
      <dgm:t>
        <a:bodyPr/>
        <a:lstStyle/>
        <a:p>
          <a:r>
            <a:rPr lang="de-DE" dirty="0" smtClean="0">
              <a:latin typeface="Garamond" panose="02020404030301010803" pitchFamily="18" charset="0"/>
            </a:rPr>
            <a:t>Catalogue </a:t>
          </a:r>
          <a:r>
            <a:rPr lang="de-DE" dirty="0" err="1" smtClean="0">
              <a:latin typeface="Garamond" panose="02020404030301010803" pitchFamily="18" charset="0"/>
            </a:rPr>
            <a:t>with</a:t>
          </a:r>
          <a:r>
            <a:rPr lang="de-DE" dirty="0" smtClean="0">
              <a:latin typeface="Garamond" panose="02020404030301010803" pitchFamily="18" charset="0"/>
            </a:rPr>
            <a:t> 11,400 </a:t>
          </a:r>
          <a:r>
            <a:rPr lang="de-DE" dirty="0" err="1" smtClean="0">
              <a:latin typeface="Garamond" panose="02020404030301010803" pitchFamily="18" charset="0"/>
            </a:rPr>
            <a:t>volumes</a:t>
          </a:r>
          <a:r>
            <a:rPr lang="de-DE" dirty="0" smtClean="0">
              <a:latin typeface="Garamond" panose="02020404030301010803" pitchFamily="18" charset="0"/>
            </a:rPr>
            <a:t> on </a:t>
          </a:r>
          <a:r>
            <a:rPr lang="de-DE" dirty="0" err="1" smtClean="0">
              <a:latin typeface="Garamond" panose="02020404030301010803" pitchFamily="18" charset="0"/>
            </a:rPr>
            <a:t>homeopathy</a:t>
          </a:r>
          <a:endParaRPr lang="nl-BE" dirty="0">
            <a:latin typeface="Garamond" panose="02020404030301010803" pitchFamily="18" charset="0"/>
          </a:endParaRPr>
        </a:p>
      </dgm:t>
    </dgm:pt>
    <dgm:pt modelId="{9DE6FBD4-11D0-4590-ADF5-C5CC338F5514}" type="parTrans" cxnId="{629BC5AD-47CA-45A8-80F9-8AD23373CBDE}">
      <dgm:prSet/>
      <dgm:spPr/>
      <dgm:t>
        <a:bodyPr/>
        <a:lstStyle/>
        <a:p>
          <a:endParaRPr lang="nl-NL"/>
        </a:p>
      </dgm:t>
    </dgm:pt>
    <dgm:pt modelId="{CC548509-6EF6-46DA-9162-AD9868AE2EDF}" type="sibTrans" cxnId="{629BC5AD-47CA-45A8-80F9-8AD23373CBDE}">
      <dgm:prSet/>
      <dgm:spPr/>
      <dgm:t>
        <a:bodyPr/>
        <a:lstStyle/>
        <a:p>
          <a:endParaRPr lang="nl-NL"/>
        </a:p>
      </dgm:t>
    </dgm:pt>
    <dgm:pt modelId="{6270B65A-741C-4B9A-9681-564B8908990E}">
      <dgm:prSet/>
      <dgm:spPr>
        <a:solidFill>
          <a:schemeClr val="accent5">
            <a:lumMod val="60000"/>
            <a:lumOff val="40000"/>
            <a:alpha val="90000"/>
          </a:schemeClr>
        </a:solidFill>
      </dgm:spPr>
      <dgm:t>
        <a:bodyPr/>
        <a:lstStyle/>
        <a:p>
          <a:r>
            <a:rPr lang="de-DE" dirty="0" smtClean="0">
              <a:latin typeface="Garamond" panose="02020404030301010803" pitchFamily="18" charset="0"/>
            </a:rPr>
            <a:t>Separate </a:t>
          </a:r>
          <a:r>
            <a:rPr lang="de-DE" dirty="0" err="1" smtClean="0">
              <a:latin typeface="Garamond" panose="02020404030301010803" pitchFamily="18" charset="0"/>
            </a:rPr>
            <a:t>database</a:t>
          </a:r>
          <a:r>
            <a:rPr lang="de-DE" dirty="0" smtClean="0">
              <a:latin typeface="Garamond" panose="02020404030301010803" pitchFamily="18" charset="0"/>
            </a:rPr>
            <a:t> </a:t>
          </a:r>
          <a:r>
            <a:rPr lang="de-DE" dirty="0" err="1" smtClean="0">
              <a:latin typeface="Garamond" panose="02020404030301010803" pitchFamily="18" charset="0"/>
            </a:rPr>
            <a:t>with</a:t>
          </a:r>
          <a:r>
            <a:rPr lang="de-DE" dirty="0" smtClean="0">
              <a:latin typeface="Garamond" panose="02020404030301010803" pitchFamily="18" charset="0"/>
            </a:rPr>
            <a:t> a </a:t>
          </a:r>
          <a:r>
            <a:rPr lang="de-DE" dirty="0" err="1" smtClean="0">
              <a:latin typeface="Garamond" panose="02020404030301010803" pitchFamily="18" charset="0"/>
            </a:rPr>
            <a:t>selection</a:t>
          </a:r>
          <a:r>
            <a:rPr lang="de-DE" dirty="0" smtClean="0">
              <a:latin typeface="Garamond" panose="02020404030301010803" pitchFamily="18" charset="0"/>
            </a:rPr>
            <a:t> </a:t>
          </a:r>
          <a:r>
            <a:rPr lang="de-DE" dirty="0" err="1" smtClean="0">
              <a:latin typeface="Garamond" panose="02020404030301010803" pitchFamily="18" charset="0"/>
            </a:rPr>
            <a:t>of</a:t>
          </a:r>
          <a:r>
            <a:rPr lang="de-DE" dirty="0" smtClean="0">
              <a:latin typeface="Garamond" panose="02020404030301010803" pitchFamily="18" charset="0"/>
            </a:rPr>
            <a:t> </a:t>
          </a:r>
          <a:r>
            <a:rPr lang="de-DE" dirty="0" err="1" smtClean="0">
              <a:latin typeface="Garamond" panose="02020404030301010803" pitchFamily="18" charset="0"/>
            </a:rPr>
            <a:t>indexed</a:t>
          </a:r>
          <a:r>
            <a:rPr lang="de-DE" dirty="0" smtClean="0">
              <a:latin typeface="Garamond" panose="02020404030301010803" pitchFamily="18" charset="0"/>
            </a:rPr>
            <a:t> </a:t>
          </a:r>
          <a:r>
            <a:rPr lang="de-DE" dirty="0" err="1" smtClean="0">
              <a:latin typeface="Garamond" panose="02020404030301010803" pitchFamily="18" charset="0"/>
            </a:rPr>
            <a:t>journals</a:t>
          </a:r>
          <a:endParaRPr lang="nl-BE" dirty="0">
            <a:latin typeface="Garamond" panose="02020404030301010803" pitchFamily="18" charset="0"/>
          </a:endParaRPr>
        </a:p>
      </dgm:t>
    </dgm:pt>
    <dgm:pt modelId="{B19A3CB8-C8D6-4872-9DF0-771885195546}" type="parTrans" cxnId="{6B5BCFFE-B8F9-488B-B091-6ACEA45F6981}">
      <dgm:prSet/>
      <dgm:spPr/>
      <dgm:t>
        <a:bodyPr/>
        <a:lstStyle/>
        <a:p>
          <a:endParaRPr lang="nl-NL"/>
        </a:p>
      </dgm:t>
    </dgm:pt>
    <dgm:pt modelId="{CA2754A5-4F83-4F62-9CBA-83AA282B811B}" type="sibTrans" cxnId="{6B5BCFFE-B8F9-488B-B091-6ACEA45F6981}">
      <dgm:prSet/>
      <dgm:spPr/>
      <dgm:t>
        <a:bodyPr/>
        <a:lstStyle/>
        <a:p>
          <a:endParaRPr lang="nl-NL"/>
        </a:p>
      </dgm:t>
    </dgm:pt>
    <dgm:pt modelId="{CE0B7B8A-C0EF-46BF-841F-C666EDD39CC9}">
      <dgm:prSet/>
      <dgm:spPr>
        <a:solidFill>
          <a:schemeClr val="accent5">
            <a:lumMod val="60000"/>
            <a:lumOff val="40000"/>
            <a:alpha val="90000"/>
          </a:schemeClr>
        </a:solidFill>
      </dgm:spPr>
      <dgm:t>
        <a:bodyPr/>
        <a:lstStyle/>
        <a:p>
          <a:r>
            <a:rPr lang="nl-BE" dirty="0" smtClean="0">
              <a:latin typeface="Garamond" panose="02020404030301010803" pitchFamily="18" charset="0"/>
            </a:rPr>
            <a:t>Of </a:t>
          </a:r>
          <a:r>
            <a:rPr lang="nl-BE" dirty="0" err="1" smtClean="0">
              <a:latin typeface="Garamond" panose="02020404030301010803" pitchFamily="18" charset="0"/>
            </a:rPr>
            <a:t>which</a:t>
          </a:r>
          <a:r>
            <a:rPr lang="nl-BE" dirty="0" smtClean="0">
              <a:latin typeface="Garamond" panose="02020404030301010803" pitchFamily="18" charset="0"/>
            </a:rPr>
            <a:t> ca. 4,000 </a:t>
          </a:r>
          <a:r>
            <a:rPr lang="nl-BE" dirty="0" err="1" smtClean="0">
              <a:latin typeface="Garamond" panose="02020404030301010803" pitchFamily="18" charset="0"/>
            </a:rPr>
            <a:t>journal</a:t>
          </a:r>
          <a:r>
            <a:rPr lang="nl-BE" dirty="0" smtClean="0">
              <a:latin typeface="Garamond" panose="02020404030301010803" pitchFamily="18" charset="0"/>
            </a:rPr>
            <a:t> volumes</a:t>
          </a:r>
          <a:endParaRPr lang="nl-BE" dirty="0">
            <a:latin typeface="Garamond" panose="02020404030301010803" pitchFamily="18" charset="0"/>
          </a:endParaRPr>
        </a:p>
      </dgm:t>
    </dgm:pt>
    <dgm:pt modelId="{070FBA4E-42CF-4B0A-A0DA-572BF131D0C0}" type="parTrans" cxnId="{B40E1099-E382-44D7-9958-797F1C26BB38}">
      <dgm:prSet/>
      <dgm:spPr/>
      <dgm:t>
        <a:bodyPr/>
        <a:lstStyle/>
        <a:p>
          <a:endParaRPr lang="en-GB"/>
        </a:p>
      </dgm:t>
    </dgm:pt>
    <dgm:pt modelId="{2D8DF595-2A30-4472-8A69-C860BADAA7E3}" type="sibTrans" cxnId="{B40E1099-E382-44D7-9958-797F1C26BB38}">
      <dgm:prSet/>
      <dgm:spPr/>
      <dgm:t>
        <a:bodyPr/>
        <a:lstStyle/>
        <a:p>
          <a:endParaRPr lang="en-GB"/>
        </a:p>
      </dgm:t>
    </dgm:pt>
    <dgm:pt modelId="{FFE9AA64-6348-48EE-8D64-A187FA3784AF}" type="pres">
      <dgm:prSet presAssocID="{681C28D7-6C09-41A4-AD8A-242BBE098A8D}" presName="Name0" presStyleCnt="0">
        <dgm:presLayoutVars>
          <dgm:dir/>
          <dgm:animLvl val="lvl"/>
          <dgm:resizeHandles val="exact"/>
        </dgm:presLayoutVars>
      </dgm:prSet>
      <dgm:spPr/>
      <dgm:t>
        <a:bodyPr/>
        <a:lstStyle/>
        <a:p>
          <a:endParaRPr lang="en-GB"/>
        </a:p>
      </dgm:t>
    </dgm:pt>
    <dgm:pt modelId="{4ED6FCF9-285B-407E-A50D-D348747F47EF}" type="pres">
      <dgm:prSet presAssocID="{2BA2504A-FE8B-4DCE-BB9D-19735FE04B91}" presName="linNode" presStyleCnt="0"/>
      <dgm:spPr/>
    </dgm:pt>
    <dgm:pt modelId="{D1279C06-0D9B-42B1-BDB1-EB69198B0AB4}" type="pres">
      <dgm:prSet presAssocID="{2BA2504A-FE8B-4DCE-BB9D-19735FE04B91}" presName="parentText" presStyleLbl="node1" presStyleIdx="0" presStyleCnt="1" custScaleX="115341" custLinFactNeighborX="-524" custLinFactNeighborY="-14144">
        <dgm:presLayoutVars>
          <dgm:chMax val="1"/>
          <dgm:bulletEnabled val="1"/>
        </dgm:presLayoutVars>
      </dgm:prSet>
      <dgm:spPr/>
      <dgm:t>
        <a:bodyPr/>
        <a:lstStyle/>
        <a:p>
          <a:endParaRPr lang="en-GB"/>
        </a:p>
      </dgm:t>
    </dgm:pt>
    <dgm:pt modelId="{2B4C4821-A90C-4DAA-85B2-DDFC2DE48CAE}" type="pres">
      <dgm:prSet presAssocID="{2BA2504A-FE8B-4DCE-BB9D-19735FE04B91}" presName="descendantText" presStyleLbl="alignAccFollowNode1" presStyleIdx="0" presStyleCnt="1" custScaleX="155736" custLinFactNeighborX="773" custLinFactNeighborY="-1115">
        <dgm:presLayoutVars>
          <dgm:bulletEnabled val="1"/>
        </dgm:presLayoutVars>
      </dgm:prSet>
      <dgm:spPr/>
      <dgm:t>
        <a:bodyPr/>
        <a:lstStyle/>
        <a:p>
          <a:endParaRPr lang="en-GB"/>
        </a:p>
      </dgm:t>
    </dgm:pt>
  </dgm:ptLst>
  <dgm:cxnLst>
    <dgm:cxn modelId="{4C716CE7-208A-424E-B174-BA9BD903D63F}" type="presOf" srcId="{CE0B7B8A-C0EF-46BF-841F-C666EDD39CC9}" destId="{2B4C4821-A90C-4DAA-85B2-DDFC2DE48CAE}" srcOrd="0" destOrd="2" presId="urn:microsoft.com/office/officeart/2005/8/layout/vList5"/>
    <dgm:cxn modelId="{629BC5AD-47CA-45A8-80F9-8AD23373CBDE}" srcId="{2BA2504A-FE8B-4DCE-BB9D-19735FE04B91}" destId="{FAB417D8-7925-4962-B45B-3D4BDDB0D019}" srcOrd="1" destOrd="0" parTransId="{9DE6FBD4-11D0-4590-ADF5-C5CC338F5514}" sibTransId="{CC548509-6EF6-46DA-9162-AD9868AE2EDF}"/>
    <dgm:cxn modelId="{AC620C41-A477-40E2-890A-D0DAA2A9C221}" srcId="{681C28D7-6C09-41A4-AD8A-242BBE098A8D}" destId="{2BA2504A-FE8B-4DCE-BB9D-19735FE04B91}" srcOrd="0" destOrd="0" parTransId="{FAADBC4F-2EE1-4A31-B7EE-0DB95E2EE42D}" sibTransId="{CD6FA0F8-34E1-4451-913A-055665DED4C1}"/>
    <dgm:cxn modelId="{6B5BCFFE-B8F9-488B-B091-6ACEA45F6981}" srcId="{2BA2504A-FE8B-4DCE-BB9D-19735FE04B91}" destId="{6270B65A-741C-4B9A-9681-564B8908990E}" srcOrd="3" destOrd="0" parTransId="{B19A3CB8-C8D6-4872-9DF0-771885195546}" sibTransId="{CA2754A5-4F83-4F62-9CBA-83AA282B811B}"/>
    <dgm:cxn modelId="{02CF3FF7-EFDF-4FC7-8399-665542A81815}" type="presOf" srcId="{FAB417D8-7925-4962-B45B-3D4BDDB0D019}" destId="{2B4C4821-A90C-4DAA-85B2-DDFC2DE48CAE}" srcOrd="0" destOrd="1" presId="urn:microsoft.com/office/officeart/2005/8/layout/vList5"/>
    <dgm:cxn modelId="{A51B9B5F-442D-48F8-821F-81DBB78C163D}" type="presOf" srcId="{6270B65A-741C-4B9A-9681-564B8908990E}" destId="{2B4C4821-A90C-4DAA-85B2-DDFC2DE48CAE}" srcOrd="0" destOrd="3" presId="urn:microsoft.com/office/officeart/2005/8/layout/vList5"/>
    <dgm:cxn modelId="{720D456B-2090-46E0-B420-1AB918C145D6}" type="presOf" srcId="{681C28D7-6C09-41A4-AD8A-242BBE098A8D}" destId="{FFE9AA64-6348-48EE-8D64-A187FA3784AF}" srcOrd="0" destOrd="0" presId="urn:microsoft.com/office/officeart/2005/8/layout/vList5"/>
    <dgm:cxn modelId="{7D0C6C4F-430F-4B3E-BE9A-CAEA88C01E8E}" srcId="{2BA2504A-FE8B-4DCE-BB9D-19735FE04B91}" destId="{2C6524B5-357C-4AC6-8C3A-2130F6F32677}" srcOrd="0" destOrd="0" parTransId="{73E89211-EA80-41CF-9C64-F8AB1C8CBF80}" sibTransId="{63ACE055-CCF6-4E42-9B8E-5B7AA45D75B6}"/>
    <dgm:cxn modelId="{B40E1099-E382-44D7-9958-797F1C26BB38}" srcId="{2BA2504A-FE8B-4DCE-BB9D-19735FE04B91}" destId="{CE0B7B8A-C0EF-46BF-841F-C666EDD39CC9}" srcOrd="2" destOrd="0" parTransId="{070FBA4E-42CF-4B0A-A0DA-572BF131D0C0}" sibTransId="{2D8DF595-2A30-4472-8A69-C860BADAA7E3}"/>
    <dgm:cxn modelId="{97179ECE-E8F9-4974-89BF-33F13753DEC3}" type="presOf" srcId="{2C6524B5-357C-4AC6-8C3A-2130F6F32677}" destId="{2B4C4821-A90C-4DAA-85B2-DDFC2DE48CAE}" srcOrd="0" destOrd="0" presId="urn:microsoft.com/office/officeart/2005/8/layout/vList5"/>
    <dgm:cxn modelId="{2D97D921-2F43-471D-9533-537853088B04}" type="presOf" srcId="{2BA2504A-FE8B-4DCE-BB9D-19735FE04B91}" destId="{D1279C06-0D9B-42B1-BDB1-EB69198B0AB4}" srcOrd="0" destOrd="0" presId="urn:microsoft.com/office/officeart/2005/8/layout/vList5"/>
    <dgm:cxn modelId="{ADBC447C-63BB-4E8E-83E1-C3C37DF82444}" type="presParOf" srcId="{FFE9AA64-6348-48EE-8D64-A187FA3784AF}" destId="{4ED6FCF9-285B-407E-A50D-D348747F47EF}" srcOrd="0" destOrd="0" presId="urn:microsoft.com/office/officeart/2005/8/layout/vList5"/>
    <dgm:cxn modelId="{E174F420-B434-4597-B326-B3C33D06D5BC}" type="presParOf" srcId="{4ED6FCF9-285B-407E-A50D-D348747F47EF}" destId="{D1279C06-0D9B-42B1-BDB1-EB69198B0AB4}" srcOrd="0" destOrd="0" presId="urn:microsoft.com/office/officeart/2005/8/layout/vList5"/>
    <dgm:cxn modelId="{E2F53D7D-7525-425D-A7BA-2FE0E70FCA69}" type="presParOf" srcId="{4ED6FCF9-285B-407E-A50D-D348747F47EF}" destId="{2B4C4821-A90C-4DAA-85B2-DDFC2DE48CAE}"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9D12450-2A23-4B04-8690-69789D076A1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nl-NL"/>
        </a:p>
      </dgm:t>
    </dgm:pt>
    <dgm:pt modelId="{1960B8BC-C4DB-4E00-91C6-325A06CE302C}">
      <dgm:prSet custT="1"/>
      <dgm:spPr>
        <a:solidFill>
          <a:schemeClr val="tx2">
            <a:lumMod val="75000"/>
          </a:schemeClr>
        </a:solidFill>
      </dgm:spPr>
      <dgm:t>
        <a:bodyPr/>
        <a:lstStyle/>
        <a:p>
          <a:r>
            <a:rPr lang="de-DE" sz="2000" b="1" cap="small" baseline="0" dirty="0" err="1">
              <a:latin typeface="Garamond" panose="02020404030301010803" pitchFamily="18" charset="0"/>
            </a:rPr>
            <a:t>Taubman</a:t>
          </a:r>
          <a:r>
            <a:rPr lang="de-DE" sz="2000" b="1" cap="small" baseline="0" dirty="0">
              <a:latin typeface="Garamond" panose="02020404030301010803" pitchFamily="18" charset="0"/>
            </a:rPr>
            <a:t> Medical Library </a:t>
          </a:r>
          <a:r>
            <a:rPr lang="de-DE" sz="2000" b="1" cap="small" baseline="0" dirty="0" err="1">
              <a:latin typeface="Garamond" panose="02020404030301010803" pitchFamily="18" charset="0"/>
            </a:rPr>
            <a:t>Homeopathy</a:t>
          </a:r>
          <a:r>
            <a:rPr lang="de-DE" sz="2000" b="1" cap="small" baseline="0" dirty="0">
              <a:latin typeface="Garamond" panose="02020404030301010803" pitchFamily="18" charset="0"/>
            </a:rPr>
            <a:t> Collection</a:t>
          </a:r>
          <a:endParaRPr lang="nl-BE" sz="2000" cap="small" baseline="0" dirty="0">
            <a:latin typeface="Garamond" panose="02020404030301010803" pitchFamily="18" charset="0"/>
          </a:endParaRPr>
        </a:p>
      </dgm:t>
    </dgm:pt>
    <dgm:pt modelId="{77E7C181-4103-49F3-98BB-2DBEA110B67F}" type="parTrans" cxnId="{0044DC89-CC11-44C8-8923-B5A059CCA8EC}">
      <dgm:prSet/>
      <dgm:spPr/>
      <dgm:t>
        <a:bodyPr/>
        <a:lstStyle/>
        <a:p>
          <a:endParaRPr lang="nl-NL"/>
        </a:p>
      </dgm:t>
    </dgm:pt>
    <dgm:pt modelId="{6F947F9D-30D8-44FB-9599-686026AFEFDE}" type="sibTrans" cxnId="{0044DC89-CC11-44C8-8923-B5A059CCA8EC}">
      <dgm:prSet/>
      <dgm:spPr/>
      <dgm:t>
        <a:bodyPr/>
        <a:lstStyle/>
        <a:p>
          <a:endParaRPr lang="nl-NL"/>
        </a:p>
      </dgm:t>
    </dgm:pt>
    <dgm:pt modelId="{BBB6470C-EADD-4A20-B217-880EB2A1D905}">
      <dgm:prSet custT="1"/>
      <dgm:spPr>
        <a:solidFill>
          <a:schemeClr val="accent5">
            <a:lumMod val="75000"/>
          </a:schemeClr>
        </a:solidFill>
      </dgm:spPr>
      <dgm:t>
        <a:bodyPr/>
        <a:lstStyle/>
        <a:p>
          <a:r>
            <a:rPr lang="de-DE" sz="2000" dirty="0">
              <a:latin typeface="Garamond" panose="02020404030301010803" pitchFamily="18" charset="0"/>
            </a:rPr>
            <a:t>University </a:t>
          </a:r>
          <a:r>
            <a:rPr lang="de-DE" sz="2000" dirty="0" err="1">
              <a:latin typeface="Garamond" panose="02020404030301010803" pitchFamily="18" charset="0"/>
            </a:rPr>
            <a:t>of</a:t>
          </a:r>
          <a:r>
            <a:rPr lang="de-DE" sz="2000" dirty="0">
              <a:latin typeface="Garamond" panose="02020404030301010803" pitchFamily="18" charset="0"/>
            </a:rPr>
            <a:t> Michigan </a:t>
          </a:r>
          <a:endParaRPr lang="nl-BE" sz="2000" dirty="0">
            <a:latin typeface="Garamond" panose="02020404030301010803" pitchFamily="18" charset="0"/>
          </a:endParaRPr>
        </a:p>
      </dgm:t>
    </dgm:pt>
    <dgm:pt modelId="{C7955E75-3B14-4F30-BC86-B7F0CE27166C}" type="parTrans" cxnId="{0A2F15C3-4A8E-41A5-BD3B-A316B2EF24FE}">
      <dgm:prSet/>
      <dgm:spPr/>
      <dgm:t>
        <a:bodyPr/>
        <a:lstStyle/>
        <a:p>
          <a:endParaRPr lang="nl-NL"/>
        </a:p>
      </dgm:t>
    </dgm:pt>
    <dgm:pt modelId="{48AE58F0-6FC9-4058-B76D-E09528BF2653}" type="sibTrans" cxnId="{0A2F15C3-4A8E-41A5-BD3B-A316B2EF24FE}">
      <dgm:prSet/>
      <dgm:spPr/>
      <dgm:t>
        <a:bodyPr/>
        <a:lstStyle/>
        <a:p>
          <a:endParaRPr lang="nl-NL"/>
        </a:p>
      </dgm:t>
    </dgm:pt>
    <dgm:pt modelId="{A44FDD75-D51D-4FCD-8B04-CF3D1ED3D8E9}">
      <dgm:prSet custT="1"/>
      <dgm:spPr>
        <a:solidFill>
          <a:schemeClr val="accent5">
            <a:lumMod val="75000"/>
          </a:schemeClr>
        </a:solidFill>
      </dgm:spPr>
      <dgm:t>
        <a:bodyPr/>
        <a:lstStyle/>
        <a:p>
          <a:r>
            <a:rPr lang="de-DE" sz="2000" dirty="0" err="1">
              <a:latin typeface="Garamond" panose="02020404030301010803" pitchFamily="18" charset="0"/>
            </a:rPr>
            <a:t>Homeopathy</a:t>
          </a:r>
          <a:endParaRPr lang="nl-BE" sz="2000" dirty="0">
            <a:latin typeface="Garamond" panose="02020404030301010803" pitchFamily="18" charset="0"/>
          </a:endParaRPr>
        </a:p>
      </dgm:t>
    </dgm:pt>
    <dgm:pt modelId="{E7E3D58B-274A-4E0F-892A-2D47BBDDF33E}" type="parTrans" cxnId="{8C8ABB33-3C75-4B6D-99C1-0D8E445A8AC9}">
      <dgm:prSet/>
      <dgm:spPr/>
      <dgm:t>
        <a:bodyPr/>
        <a:lstStyle/>
        <a:p>
          <a:endParaRPr lang="nl-NL"/>
        </a:p>
      </dgm:t>
    </dgm:pt>
    <dgm:pt modelId="{0CC7C5B4-ED6C-4B8D-8848-9BBD563DBD23}" type="sibTrans" cxnId="{8C8ABB33-3C75-4B6D-99C1-0D8E445A8AC9}">
      <dgm:prSet/>
      <dgm:spPr/>
      <dgm:t>
        <a:bodyPr/>
        <a:lstStyle/>
        <a:p>
          <a:endParaRPr lang="nl-NL"/>
        </a:p>
      </dgm:t>
    </dgm:pt>
    <dgm:pt modelId="{806B99E3-C543-452B-93B2-47DD3DABA32D}">
      <dgm:prSet custT="1"/>
      <dgm:spPr>
        <a:solidFill>
          <a:schemeClr val="accent5">
            <a:lumMod val="75000"/>
          </a:schemeClr>
        </a:solidFill>
      </dgm:spPr>
      <dgm:t>
        <a:bodyPr/>
        <a:lstStyle/>
        <a:p>
          <a:r>
            <a:rPr lang="de-DE" sz="2000" dirty="0" err="1">
              <a:latin typeface="Garamond" panose="02020404030301010803" pitchFamily="18" charset="0"/>
            </a:rPr>
            <a:t>Mainly</a:t>
          </a:r>
          <a:r>
            <a:rPr lang="de-DE" sz="2000" dirty="0">
              <a:latin typeface="Garamond" panose="02020404030301010803" pitchFamily="18" charset="0"/>
            </a:rPr>
            <a:t> English </a:t>
          </a:r>
          <a:r>
            <a:rPr lang="de-DE" sz="2000" dirty="0" err="1">
              <a:latin typeface="Garamond" panose="02020404030301010803" pitchFamily="18" charset="0"/>
            </a:rPr>
            <a:t>books</a:t>
          </a:r>
          <a:endParaRPr lang="nl-BE" sz="2000" dirty="0">
            <a:latin typeface="Garamond" panose="02020404030301010803" pitchFamily="18" charset="0"/>
          </a:endParaRPr>
        </a:p>
      </dgm:t>
    </dgm:pt>
    <dgm:pt modelId="{E0874123-5707-4B54-B4C6-168784D421C4}" type="parTrans" cxnId="{E5752D47-52B0-4BDD-9031-A04775E5BCB4}">
      <dgm:prSet/>
      <dgm:spPr/>
      <dgm:t>
        <a:bodyPr/>
        <a:lstStyle/>
        <a:p>
          <a:endParaRPr lang="nl-NL"/>
        </a:p>
      </dgm:t>
    </dgm:pt>
    <dgm:pt modelId="{808E3CD6-1300-42BC-B947-6F0A13F53870}" type="sibTrans" cxnId="{E5752D47-52B0-4BDD-9031-A04775E5BCB4}">
      <dgm:prSet/>
      <dgm:spPr/>
      <dgm:t>
        <a:bodyPr/>
        <a:lstStyle/>
        <a:p>
          <a:endParaRPr lang="nl-NL"/>
        </a:p>
      </dgm:t>
    </dgm:pt>
    <dgm:pt modelId="{30E507AC-B17F-4844-B1E3-47ECF8A23574}">
      <dgm:prSet custT="1"/>
      <dgm:spPr>
        <a:solidFill>
          <a:schemeClr val="accent5">
            <a:lumMod val="75000"/>
          </a:schemeClr>
        </a:solidFill>
      </dgm:spPr>
      <dgm:t>
        <a:bodyPr/>
        <a:lstStyle/>
        <a:p>
          <a:r>
            <a:rPr lang="de-DE" sz="2000" dirty="0">
              <a:latin typeface="Garamond" panose="02020404030301010803" pitchFamily="18" charset="0"/>
            </a:rPr>
            <a:t>Scans </a:t>
          </a:r>
          <a:r>
            <a:rPr lang="de-DE" sz="2000" dirty="0" err="1">
              <a:latin typeface="Garamond" panose="02020404030301010803" pitchFamily="18" charset="0"/>
            </a:rPr>
            <a:t>of</a:t>
          </a:r>
          <a:r>
            <a:rPr lang="de-DE" sz="2000" dirty="0">
              <a:latin typeface="Garamond" panose="02020404030301010803" pitchFamily="18" charset="0"/>
            </a:rPr>
            <a:t> 500 </a:t>
          </a:r>
          <a:r>
            <a:rPr lang="de-DE" sz="2000" dirty="0" err="1">
              <a:latin typeface="Garamond" panose="02020404030301010803" pitchFamily="18" charset="0"/>
            </a:rPr>
            <a:t>volumes</a:t>
          </a:r>
          <a:r>
            <a:rPr lang="de-DE" sz="2000" dirty="0">
              <a:latin typeface="Garamond" panose="02020404030301010803" pitchFamily="18" charset="0"/>
            </a:rPr>
            <a:t> </a:t>
          </a:r>
          <a:r>
            <a:rPr lang="de-DE" sz="2000" dirty="0" err="1" smtClean="0">
              <a:latin typeface="Garamond" panose="02020404030301010803" pitchFamily="18" charset="0"/>
            </a:rPr>
            <a:t>planned</a:t>
          </a:r>
          <a:endParaRPr lang="nl-BE" sz="2000" dirty="0">
            <a:latin typeface="Garamond" panose="02020404030301010803" pitchFamily="18" charset="0"/>
          </a:endParaRPr>
        </a:p>
      </dgm:t>
    </dgm:pt>
    <dgm:pt modelId="{9373A454-FC70-4057-8B90-BEA9158E4C94}" type="parTrans" cxnId="{A0EAF76A-3E9C-48C4-944B-0E90692CF34C}">
      <dgm:prSet/>
      <dgm:spPr/>
      <dgm:t>
        <a:bodyPr/>
        <a:lstStyle/>
        <a:p>
          <a:endParaRPr lang="nl-NL"/>
        </a:p>
      </dgm:t>
    </dgm:pt>
    <dgm:pt modelId="{7916CBA4-40F6-4E42-87A3-6A075A3C4D87}" type="sibTrans" cxnId="{A0EAF76A-3E9C-48C4-944B-0E90692CF34C}">
      <dgm:prSet/>
      <dgm:spPr/>
      <dgm:t>
        <a:bodyPr/>
        <a:lstStyle/>
        <a:p>
          <a:endParaRPr lang="nl-NL"/>
        </a:p>
      </dgm:t>
    </dgm:pt>
    <dgm:pt modelId="{4061ECEE-9929-4B6D-8885-BFDD03C46475}" type="pres">
      <dgm:prSet presAssocID="{59D12450-2A23-4B04-8690-69789D076A19}" presName="Name0" presStyleCnt="0">
        <dgm:presLayoutVars>
          <dgm:chMax val="1"/>
          <dgm:dir/>
          <dgm:animLvl val="ctr"/>
          <dgm:resizeHandles val="exact"/>
        </dgm:presLayoutVars>
      </dgm:prSet>
      <dgm:spPr/>
      <dgm:t>
        <a:bodyPr/>
        <a:lstStyle/>
        <a:p>
          <a:endParaRPr lang="en-GB"/>
        </a:p>
      </dgm:t>
    </dgm:pt>
    <dgm:pt modelId="{8AB8B057-1499-4871-8B7C-BB73F2C039FB}" type="pres">
      <dgm:prSet presAssocID="{1960B8BC-C4DB-4E00-91C6-325A06CE302C}" presName="centerShape" presStyleLbl="node0" presStyleIdx="0" presStyleCnt="1" custScaleX="120659"/>
      <dgm:spPr/>
      <dgm:t>
        <a:bodyPr/>
        <a:lstStyle/>
        <a:p>
          <a:endParaRPr lang="en-GB"/>
        </a:p>
      </dgm:t>
    </dgm:pt>
    <dgm:pt modelId="{9E0BD2E0-3BF5-4F89-8421-E67F60480C4F}" type="pres">
      <dgm:prSet presAssocID="{BBB6470C-EADD-4A20-B217-880EB2A1D905}" presName="node" presStyleLbl="node1" presStyleIdx="0" presStyleCnt="4" custScaleX="155717">
        <dgm:presLayoutVars>
          <dgm:bulletEnabled val="1"/>
        </dgm:presLayoutVars>
      </dgm:prSet>
      <dgm:spPr/>
      <dgm:t>
        <a:bodyPr/>
        <a:lstStyle/>
        <a:p>
          <a:endParaRPr lang="en-GB"/>
        </a:p>
      </dgm:t>
    </dgm:pt>
    <dgm:pt modelId="{BD87BED3-D023-4BC9-856A-9940F4B5F37A}" type="pres">
      <dgm:prSet presAssocID="{BBB6470C-EADD-4A20-B217-880EB2A1D905}" presName="dummy" presStyleCnt="0"/>
      <dgm:spPr/>
    </dgm:pt>
    <dgm:pt modelId="{BFD7B575-65E7-4BDE-81AE-9003C62D6A87}" type="pres">
      <dgm:prSet presAssocID="{48AE58F0-6FC9-4058-B76D-E09528BF2653}" presName="sibTrans" presStyleLbl="sibTrans2D1" presStyleIdx="0" presStyleCnt="4"/>
      <dgm:spPr/>
      <dgm:t>
        <a:bodyPr/>
        <a:lstStyle/>
        <a:p>
          <a:endParaRPr lang="en-GB"/>
        </a:p>
      </dgm:t>
    </dgm:pt>
    <dgm:pt modelId="{FF72D025-DF8A-43C4-A8AE-D293F9DA2AAF}" type="pres">
      <dgm:prSet presAssocID="{A44FDD75-D51D-4FCD-8B04-CF3D1ED3D8E9}" presName="node" presStyleLbl="node1" presStyleIdx="1" presStyleCnt="4" custScaleX="153814">
        <dgm:presLayoutVars>
          <dgm:bulletEnabled val="1"/>
        </dgm:presLayoutVars>
      </dgm:prSet>
      <dgm:spPr/>
      <dgm:t>
        <a:bodyPr/>
        <a:lstStyle/>
        <a:p>
          <a:endParaRPr lang="en-GB"/>
        </a:p>
      </dgm:t>
    </dgm:pt>
    <dgm:pt modelId="{58F3B280-724C-439F-B11A-C825E8AE843D}" type="pres">
      <dgm:prSet presAssocID="{A44FDD75-D51D-4FCD-8B04-CF3D1ED3D8E9}" presName="dummy" presStyleCnt="0"/>
      <dgm:spPr/>
    </dgm:pt>
    <dgm:pt modelId="{B183B971-BF2E-498B-8920-2CFCFF9FF597}" type="pres">
      <dgm:prSet presAssocID="{0CC7C5B4-ED6C-4B8D-8848-9BBD563DBD23}" presName="sibTrans" presStyleLbl="sibTrans2D1" presStyleIdx="1" presStyleCnt="4"/>
      <dgm:spPr/>
      <dgm:t>
        <a:bodyPr/>
        <a:lstStyle/>
        <a:p>
          <a:endParaRPr lang="en-GB"/>
        </a:p>
      </dgm:t>
    </dgm:pt>
    <dgm:pt modelId="{D2A9F8E1-5B15-46DB-9004-95EF55334FC9}" type="pres">
      <dgm:prSet presAssocID="{806B99E3-C543-452B-93B2-47DD3DABA32D}" presName="node" presStyleLbl="node1" presStyleIdx="2" presStyleCnt="4" custScaleX="166468">
        <dgm:presLayoutVars>
          <dgm:bulletEnabled val="1"/>
        </dgm:presLayoutVars>
      </dgm:prSet>
      <dgm:spPr/>
      <dgm:t>
        <a:bodyPr/>
        <a:lstStyle/>
        <a:p>
          <a:endParaRPr lang="en-GB"/>
        </a:p>
      </dgm:t>
    </dgm:pt>
    <dgm:pt modelId="{A6FBCF39-851D-40FB-B70B-000590CB0280}" type="pres">
      <dgm:prSet presAssocID="{806B99E3-C543-452B-93B2-47DD3DABA32D}" presName="dummy" presStyleCnt="0"/>
      <dgm:spPr/>
    </dgm:pt>
    <dgm:pt modelId="{E6A07D84-0998-41D2-A381-B838813CF8FA}" type="pres">
      <dgm:prSet presAssocID="{808E3CD6-1300-42BC-B947-6F0A13F53870}" presName="sibTrans" presStyleLbl="sibTrans2D1" presStyleIdx="2" presStyleCnt="4"/>
      <dgm:spPr/>
      <dgm:t>
        <a:bodyPr/>
        <a:lstStyle/>
        <a:p>
          <a:endParaRPr lang="en-GB"/>
        </a:p>
      </dgm:t>
    </dgm:pt>
    <dgm:pt modelId="{A7B8ADAF-2AA5-4C17-84B4-FEDB890B765E}" type="pres">
      <dgm:prSet presAssocID="{30E507AC-B17F-4844-B1E3-47ECF8A23574}" presName="node" presStyleLbl="node1" presStyleIdx="3" presStyleCnt="4" custScaleX="153160">
        <dgm:presLayoutVars>
          <dgm:bulletEnabled val="1"/>
        </dgm:presLayoutVars>
      </dgm:prSet>
      <dgm:spPr/>
      <dgm:t>
        <a:bodyPr/>
        <a:lstStyle/>
        <a:p>
          <a:endParaRPr lang="en-GB"/>
        </a:p>
      </dgm:t>
    </dgm:pt>
    <dgm:pt modelId="{C1FA0A32-BB92-4C1E-A739-F7D677A94829}" type="pres">
      <dgm:prSet presAssocID="{30E507AC-B17F-4844-B1E3-47ECF8A23574}" presName="dummy" presStyleCnt="0"/>
      <dgm:spPr/>
    </dgm:pt>
    <dgm:pt modelId="{7C6427E8-F495-4E4C-B9C4-5EFCA20E97E0}" type="pres">
      <dgm:prSet presAssocID="{7916CBA4-40F6-4E42-87A3-6A075A3C4D87}" presName="sibTrans" presStyleLbl="sibTrans2D1" presStyleIdx="3" presStyleCnt="4"/>
      <dgm:spPr/>
      <dgm:t>
        <a:bodyPr/>
        <a:lstStyle/>
        <a:p>
          <a:endParaRPr lang="en-GB"/>
        </a:p>
      </dgm:t>
    </dgm:pt>
  </dgm:ptLst>
  <dgm:cxnLst>
    <dgm:cxn modelId="{0A2F15C3-4A8E-41A5-BD3B-A316B2EF24FE}" srcId="{1960B8BC-C4DB-4E00-91C6-325A06CE302C}" destId="{BBB6470C-EADD-4A20-B217-880EB2A1D905}" srcOrd="0" destOrd="0" parTransId="{C7955E75-3B14-4F30-BC86-B7F0CE27166C}" sibTransId="{48AE58F0-6FC9-4058-B76D-E09528BF2653}"/>
    <dgm:cxn modelId="{058DCB0F-A821-4DD1-92A6-FB629AAC5E66}" type="presOf" srcId="{59D12450-2A23-4B04-8690-69789D076A19}" destId="{4061ECEE-9929-4B6D-8885-BFDD03C46475}" srcOrd="0" destOrd="0" presId="urn:microsoft.com/office/officeart/2005/8/layout/radial6"/>
    <dgm:cxn modelId="{A71824F1-82B1-4BB4-B6B7-16A965606C93}" type="presOf" srcId="{A44FDD75-D51D-4FCD-8B04-CF3D1ED3D8E9}" destId="{FF72D025-DF8A-43C4-A8AE-D293F9DA2AAF}" srcOrd="0" destOrd="0" presId="urn:microsoft.com/office/officeart/2005/8/layout/radial6"/>
    <dgm:cxn modelId="{0F591342-8E68-4622-830E-DC7F5CEE5F0B}" type="presOf" srcId="{BBB6470C-EADD-4A20-B217-880EB2A1D905}" destId="{9E0BD2E0-3BF5-4F89-8421-E67F60480C4F}" srcOrd="0" destOrd="0" presId="urn:microsoft.com/office/officeart/2005/8/layout/radial6"/>
    <dgm:cxn modelId="{8C8ABB33-3C75-4B6D-99C1-0D8E445A8AC9}" srcId="{1960B8BC-C4DB-4E00-91C6-325A06CE302C}" destId="{A44FDD75-D51D-4FCD-8B04-CF3D1ED3D8E9}" srcOrd="1" destOrd="0" parTransId="{E7E3D58B-274A-4E0F-892A-2D47BBDDF33E}" sibTransId="{0CC7C5B4-ED6C-4B8D-8848-9BBD563DBD23}"/>
    <dgm:cxn modelId="{0044DC89-CC11-44C8-8923-B5A059CCA8EC}" srcId="{59D12450-2A23-4B04-8690-69789D076A19}" destId="{1960B8BC-C4DB-4E00-91C6-325A06CE302C}" srcOrd="0" destOrd="0" parTransId="{77E7C181-4103-49F3-98BB-2DBEA110B67F}" sibTransId="{6F947F9D-30D8-44FB-9599-686026AFEFDE}"/>
    <dgm:cxn modelId="{EAB4A8D3-AE0A-4B1B-845F-2CE34392CEA2}" type="presOf" srcId="{7916CBA4-40F6-4E42-87A3-6A075A3C4D87}" destId="{7C6427E8-F495-4E4C-B9C4-5EFCA20E97E0}" srcOrd="0" destOrd="0" presId="urn:microsoft.com/office/officeart/2005/8/layout/radial6"/>
    <dgm:cxn modelId="{EFA9D0F7-7565-4879-A62D-FDFC446580D0}" type="presOf" srcId="{1960B8BC-C4DB-4E00-91C6-325A06CE302C}" destId="{8AB8B057-1499-4871-8B7C-BB73F2C039FB}" srcOrd="0" destOrd="0" presId="urn:microsoft.com/office/officeart/2005/8/layout/radial6"/>
    <dgm:cxn modelId="{B880EDDB-A250-4D46-8823-E5933A6E3A0D}" type="presOf" srcId="{48AE58F0-6FC9-4058-B76D-E09528BF2653}" destId="{BFD7B575-65E7-4BDE-81AE-9003C62D6A87}" srcOrd="0" destOrd="0" presId="urn:microsoft.com/office/officeart/2005/8/layout/radial6"/>
    <dgm:cxn modelId="{E5752D47-52B0-4BDD-9031-A04775E5BCB4}" srcId="{1960B8BC-C4DB-4E00-91C6-325A06CE302C}" destId="{806B99E3-C543-452B-93B2-47DD3DABA32D}" srcOrd="2" destOrd="0" parTransId="{E0874123-5707-4B54-B4C6-168784D421C4}" sibTransId="{808E3CD6-1300-42BC-B947-6F0A13F53870}"/>
    <dgm:cxn modelId="{E5D86380-E0C4-47D4-8AAA-08350E01F643}" type="presOf" srcId="{806B99E3-C543-452B-93B2-47DD3DABA32D}" destId="{D2A9F8E1-5B15-46DB-9004-95EF55334FC9}" srcOrd="0" destOrd="0" presId="urn:microsoft.com/office/officeart/2005/8/layout/radial6"/>
    <dgm:cxn modelId="{18F52206-C60E-43FB-8A14-B8C836730A3A}" type="presOf" srcId="{808E3CD6-1300-42BC-B947-6F0A13F53870}" destId="{E6A07D84-0998-41D2-A381-B838813CF8FA}" srcOrd="0" destOrd="0" presId="urn:microsoft.com/office/officeart/2005/8/layout/radial6"/>
    <dgm:cxn modelId="{38160CA7-0811-45F8-9C0D-E3121784069D}" type="presOf" srcId="{30E507AC-B17F-4844-B1E3-47ECF8A23574}" destId="{A7B8ADAF-2AA5-4C17-84B4-FEDB890B765E}" srcOrd="0" destOrd="0" presId="urn:microsoft.com/office/officeart/2005/8/layout/radial6"/>
    <dgm:cxn modelId="{A0EAF76A-3E9C-48C4-944B-0E90692CF34C}" srcId="{1960B8BC-C4DB-4E00-91C6-325A06CE302C}" destId="{30E507AC-B17F-4844-B1E3-47ECF8A23574}" srcOrd="3" destOrd="0" parTransId="{9373A454-FC70-4057-8B90-BEA9158E4C94}" sibTransId="{7916CBA4-40F6-4E42-87A3-6A075A3C4D87}"/>
    <dgm:cxn modelId="{778E30B2-A290-4181-9E5F-27170F184BEA}" type="presOf" srcId="{0CC7C5B4-ED6C-4B8D-8848-9BBD563DBD23}" destId="{B183B971-BF2E-498B-8920-2CFCFF9FF597}" srcOrd="0" destOrd="0" presId="urn:microsoft.com/office/officeart/2005/8/layout/radial6"/>
    <dgm:cxn modelId="{149F5563-7996-47A5-9EE8-838998AA6515}" type="presParOf" srcId="{4061ECEE-9929-4B6D-8885-BFDD03C46475}" destId="{8AB8B057-1499-4871-8B7C-BB73F2C039FB}" srcOrd="0" destOrd="0" presId="urn:microsoft.com/office/officeart/2005/8/layout/radial6"/>
    <dgm:cxn modelId="{7B743BA0-887B-4F07-BF3A-F497B9D43216}" type="presParOf" srcId="{4061ECEE-9929-4B6D-8885-BFDD03C46475}" destId="{9E0BD2E0-3BF5-4F89-8421-E67F60480C4F}" srcOrd="1" destOrd="0" presId="urn:microsoft.com/office/officeart/2005/8/layout/radial6"/>
    <dgm:cxn modelId="{B5A74F0D-F7D3-4B44-8ABB-D1883A01F741}" type="presParOf" srcId="{4061ECEE-9929-4B6D-8885-BFDD03C46475}" destId="{BD87BED3-D023-4BC9-856A-9940F4B5F37A}" srcOrd="2" destOrd="0" presId="urn:microsoft.com/office/officeart/2005/8/layout/radial6"/>
    <dgm:cxn modelId="{7347BE17-5F48-4542-8712-D778F2744C96}" type="presParOf" srcId="{4061ECEE-9929-4B6D-8885-BFDD03C46475}" destId="{BFD7B575-65E7-4BDE-81AE-9003C62D6A87}" srcOrd="3" destOrd="0" presId="urn:microsoft.com/office/officeart/2005/8/layout/radial6"/>
    <dgm:cxn modelId="{F394A8C6-8CBF-42C8-834C-2B6AAE930EA4}" type="presParOf" srcId="{4061ECEE-9929-4B6D-8885-BFDD03C46475}" destId="{FF72D025-DF8A-43C4-A8AE-D293F9DA2AAF}" srcOrd="4" destOrd="0" presId="urn:microsoft.com/office/officeart/2005/8/layout/radial6"/>
    <dgm:cxn modelId="{26073F9F-1BDF-48AC-9F5F-39CA9A0F5849}" type="presParOf" srcId="{4061ECEE-9929-4B6D-8885-BFDD03C46475}" destId="{58F3B280-724C-439F-B11A-C825E8AE843D}" srcOrd="5" destOrd="0" presId="urn:microsoft.com/office/officeart/2005/8/layout/radial6"/>
    <dgm:cxn modelId="{FE2B67E6-EE93-4E47-9F76-E12A06CCCC97}" type="presParOf" srcId="{4061ECEE-9929-4B6D-8885-BFDD03C46475}" destId="{B183B971-BF2E-498B-8920-2CFCFF9FF597}" srcOrd="6" destOrd="0" presId="urn:microsoft.com/office/officeart/2005/8/layout/radial6"/>
    <dgm:cxn modelId="{1A3E2030-B82E-4D75-9727-6584AA463158}" type="presParOf" srcId="{4061ECEE-9929-4B6D-8885-BFDD03C46475}" destId="{D2A9F8E1-5B15-46DB-9004-95EF55334FC9}" srcOrd="7" destOrd="0" presId="urn:microsoft.com/office/officeart/2005/8/layout/radial6"/>
    <dgm:cxn modelId="{6C41460B-CAD0-4B60-97FF-C667CC36BD8E}" type="presParOf" srcId="{4061ECEE-9929-4B6D-8885-BFDD03C46475}" destId="{A6FBCF39-851D-40FB-B70B-000590CB0280}" srcOrd="8" destOrd="0" presId="urn:microsoft.com/office/officeart/2005/8/layout/radial6"/>
    <dgm:cxn modelId="{2A81AE85-E82A-4A89-B193-0AB8BB883550}" type="presParOf" srcId="{4061ECEE-9929-4B6D-8885-BFDD03C46475}" destId="{E6A07D84-0998-41D2-A381-B838813CF8FA}" srcOrd="9" destOrd="0" presId="urn:microsoft.com/office/officeart/2005/8/layout/radial6"/>
    <dgm:cxn modelId="{19C9B7D2-3F03-471B-AE51-8473678882FC}" type="presParOf" srcId="{4061ECEE-9929-4B6D-8885-BFDD03C46475}" destId="{A7B8ADAF-2AA5-4C17-84B4-FEDB890B765E}" srcOrd="10" destOrd="0" presId="urn:microsoft.com/office/officeart/2005/8/layout/radial6"/>
    <dgm:cxn modelId="{7B00386B-C666-4BBD-9147-CAF8FD021EDD}" type="presParOf" srcId="{4061ECEE-9929-4B6D-8885-BFDD03C46475}" destId="{C1FA0A32-BB92-4C1E-A739-F7D677A94829}" srcOrd="11" destOrd="0" presId="urn:microsoft.com/office/officeart/2005/8/layout/radial6"/>
    <dgm:cxn modelId="{F9764EEC-6656-48E4-B2D3-910DE754DC6F}" type="presParOf" srcId="{4061ECEE-9929-4B6D-8885-BFDD03C46475}" destId="{7C6427E8-F495-4E4C-B9C4-5EFCA20E97E0}" srcOrd="12" destOrd="0" presId="urn:microsoft.com/office/officeart/2005/8/layout/radial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BFB7F49-8F28-4AE8-A18B-2FAE950917BE}"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nl-NL"/>
        </a:p>
      </dgm:t>
    </dgm:pt>
    <dgm:pt modelId="{C7D87022-93F8-4A70-8D67-D7B2D06BC464}">
      <dgm:prSet custT="1"/>
      <dgm:spPr>
        <a:solidFill>
          <a:schemeClr val="tx2">
            <a:lumMod val="75000"/>
          </a:schemeClr>
        </a:solidFill>
      </dgm:spPr>
      <dgm:t>
        <a:bodyPr/>
        <a:lstStyle/>
        <a:p>
          <a:r>
            <a:rPr lang="en-US" sz="4800" b="1" cap="small" baseline="0" dirty="0">
              <a:latin typeface="Garamond" panose="02020404030301010803" pitchFamily="18" charset="0"/>
            </a:rPr>
            <a:t>Open Library</a:t>
          </a:r>
          <a:endParaRPr lang="nl-BE" sz="4800" cap="small" baseline="0" dirty="0">
            <a:latin typeface="Garamond" panose="02020404030301010803" pitchFamily="18" charset="0"/>
          </a:endParaRPr>
        </a:p>
      </dgm:t>
    </dgm:pt>
    <dgm:pt modelId="{084100AC-F091-430F-9271-4B6751B310CD}" type="parTrans" cxnId="{2FDD4416-1D21-4B06-9C0A-20859F19E97A}">
      <dgm:prSet/>
      <dgm:spPr/>
      <dgm:t>
        <a:bodyPr/>
        <a:lstStyle/>
        <a:p>
          <a:endParaRPr lang="nl-NL"/>
        </a:p>
      </dgm:t>
    </dgm:pt>
    <dgm:pt modelId="{B1E0E739-120A-444C-B8FF-DDCB64B271F7}" type="sibTrans" cxnId="{2FDD4416-1D21-4B06-9C0A-20859F19E97A}">
      <dgm:prSet/>
      <dgm:spPr/>
      <dgm:t>
        <a:bodyPr/>
        <a:lstStyle/>
        <a:p>
          <a:endParaRPr lang="nl-NL"/>
        </a:p>
      </dgm:t>
    </dgm:pt>
    <dgm:pt modelId="{3886D0F5-A3B4-4FA0-A5F0-9CF27AB7A938}">
      <dgm:prSet/>
      <dgm:spPr>
        <a:solidFill>
          <a:schemeClr val="accent5">
            <a:lumMod val="75000"/>
          </a:schemeClr>
        </a:solidFill>
      </dgm:spPr>
      <dgm:t>
        <a:bodyPr/>
        <a:lstStyle/>
        <a:p>
          <a:r>
            <a:rPr lang="de-DE" dirty="0">
              <a:latin typeface="Garamond" panose="02020404030301010803" pitchFamily="18" charset="0"/>
            </a:rPr>
            <a:t>Open </a:t>
          </a:r>
          <a:r>
            <a:rPr lang="de-DE" dirty="0" err="1">
              <a:latin typeface="Garamond" panose="02020404030301010803" pitchFamily="18" charset="0"/>
            </a:rPr>
            <a:t>catalogue</a:t>
          </a:r>
          <a:r>
            <a:rPr lang="de-DE" dirty="0">
              <a:latin typeface="Garamond" panose="02020404030301010803" pitchFamily="18" charset="0"/>
            </a:rPr>
            <a:t> </a:t>
          </a:r>
          <a:r>
            <a:rPr lang="de-DE" dirty="0" err="1">
              <a:latin typeface="Garamond" panose="02020404030301010803" pitchFamily="18" charset="0"/>
            </a:rPr>
            <a:t>of</a:t>
          </a:r>
          <a:r>
            <a:rPr lang="de-DE" dirty="0">
              <a:latin typeface="Garamond" panose="02020404030301010803" pitchFamily="18" charset="0"/>
            </a:rPr>
            <a:t>  </a:t>
          </a:r>
          <a:r>
            <a:rPr lang="de-DE" dirty="0" err="1">
              <a:latin typeface="Garamond" panose="02020404030301010803" pitchFamily="18" charset="0"/>
            </a:rPr>
            <a:t>e-books</a:t>
          </a:r>
          <a:r>
            <a:rPr lang="de-DE" dirty="0">
              <a:latin typeface="Garamond" panose="02020404030301010803" pitchFamily="18" charset="0"/>
            </a:rPr>
            <a:t> </a:t>
          </a:r>
          <a:br>
            <a:rPr lang="de-DE" dirty="0">
              <a:latin typeface="Garamond" panose="02020404030301010803" pitchFamily="18" charset="0"/>
            </a:rPr>
          </a:br>
          <a:r>
            <a:rPr lang="de-DE" dirty="0">
              <a:latin typeface="Garamond" panose="02020404030301010803" pitchFamily="18" charset="0"/>
            </a:rPr>
            <a:t>(</a:t>
          </a:r>
          <a:r>
            <a:rPr lang="de-DE" dirty="0" err="1">
              <a:latin typeface="Garamond" panose="02020404030301010803" pitchFamily="18" charset="0"/>
            </a:rPr>
            <a:t>scanned</a:t>
          </a:r>
          <a:r>
            <a:rPr lang="de-DE" dirty="0">
              <a:latin typeface="Garamond" panose="02020404030301010803" pitchFamily="18" charset="0"/>
            </a:rPr>
            <a:t> </a:t>
          </a:r>
          <a:r>
            <a:rPr lang="de-DE" dirty="0" err="1">
              <a:latin typeface="Garamond" panose="02020404030301010803" pitchFamily="18" charset="0"/>
            </a:rPr>
            <a:t>versions</a:t>
          </a:r>
          <a:r>
            <a:rPr lang="de-DE" dirty="0">
              <a:latin typeface="Garamond" panose="02020404030301010803" pitchFamily="18" charset="0"/>
            </a:rPr>
            <a:t> </a:t>
          </a:r>
          <a:r>
            <a:rPr lang="de-DE" dirty="0" err="1">
              <a:latin typeface="Garamond" panose="02020404030301010803" pitchFamily="18" charset="0"/>
            </a:rPr>
            <a:t>or</a:t>
          </a:r>
          <a:r>
            <a:rPr lang="de-DE" dirty="0">
              <a:latin typeface="Garamond" panose="02020404030301010803" pitchFamily="18" charset="0"/>
            </a:rPr>
            <a:t> links </a:t>
          </a:r>
          <a:r>
            <a:rPr lang="de-DE" dirty="0" err="1">
              <a:latin typeface="Garamond" panose="02020404030301010803" pitchFamily="18" charset="0"/>
            </a:rPr>
            <a:t>to</a:t>
          </a:r>
          <a:r>
            <a:rPr lang="de-DE" dirty="0">
              <a:latin typeface="Garamond" panose="02020404030301010803" pitchFamily="18" charset="0"/>
            </a:rPr>
            <a:t> </a:t>
          </a:r>
          <a:r>
            <a:rPr lang="de-DE" dirty="0" err="1">
              <a:latin typeface="Garamond" panose="02020404030301010803" pitchFamily="18" charset="0"/>
            </a:rPr>
            <a:t>external</a:t>
          </a:r>
          <a:r>
            <a:rPr lang="de-DE" dirty="0">
              <a:latin typeface="Garamond" panose="02020404030301010803" pitchFamily="18" charset="0"/>
            </a:rPr>
            <a:t> </a:t>
          </a:r>
          <a:r>
            <a:rPr lang="de-DE" dirty="0" err="1">
              <a:latin typeface="Garamond" panose="02020404030301010803" pitchFamily="18" charset="0"/>
            </a:rPr>
            <a:t>sources</a:t>
          </a:r>
          <a:r>
            <a:rPr lang="de-DE" dirty="0">
              <a:latin typeface="Garamond" panose="02020404030301010803" pitchFamily="18" charset="0"/>
            </a:rPr>
            <a:t>)</a:t>
          </a:r>
          <a:endParaRPr lang="nl-BE" dirty="0">
            <a:latin typeface="Garamond" panose="02020404030301010803" pitchFamily="18" charset="0"/>
          </a:endParaRPr>
        </a:p>
      </dgm:t>
    </dgm:pt>
    <dgm:pt modelId="{E081F7D8-F744-4F3C-BFC5-7F71CFF7F24B}" type="parTrans" cxnId="{E4ED4D87-4536-47B2-A866-02AFDD4F0FA4}">
      <dgm:prSet/>
      <dgm:spPr/>
      <dgm:t>
        <a:bodyPr/>
        <a:lstStyle/>
        <a:p>
          <a:endParaRPr lang="nl-NL"/>
        </a:p>
      </dgm:t>
    </dgm:pt>
    <dgm:pt modelId="{BF3BABDE-4C61-4503-ABC6-8B2B4CBC4639}" type="sibTrans" cxnId="{E4ED4D87-4536-47B2-A866-02AFDD4F0FA4}">
      <dgm:prSet/>
      <dgm:spPr/>
      <dgm:t>
        <a:bodyPr/>
        <a:lstStyle/>
        <a:p>
          <a:endParaRPr lang="nl-NL"/>
        </a:p>
      </dgm:t>
    </dgm:pt>
    <dgm:pt modelId="{F78B6F45-FF08-4605-A710-2E49D005672D}">
      <dgm:prSet/>
      <dgm:spPr>
        <a:solidFill>
          <a:schemeClr val="accent5">
            <a:lumMod val="75000"/>
          </a:schemeClr>
        </a:solidFill>
      </dgm:spPr>
      <dgm:t>
        <a:bodyPr/>
        <a:lstStyle/>
        <a:p>
          <a:r>
            <a:rPr lang="de-DE" dirty="0">
              <a:latin typeface="Garamond" panose="02020404030301010803" pitchFamily="18" charset="0"/>
            </a:rPr>
            <a:t>&gt;2,000 </a:t>
          </a:r>
          <a:r>
            <a:rPr lang="de-DE" dirty="0" err="1">
              <a:latin typeface="Garamond" panose="02020404030301010803" pitchFamily="18" charset="0"/>
            </a:rPr>
            <a:t>volumes</a:t>
          </a:r>
          <a:r>
            <a:rPr lang="de-DE" dirty="0">
              <a:latin typeface="Garamond" panose="02020404030301010803" pitchFamily="18" charset="0"/>
            </a:rPr>
            <a:t> on </a:t>
          </a:r>
          <a:r>
            <a:rPr lang="de-DE" dirty="0" err="1">
              <a:latin typeface="Garamond" panose="02020404030301010803" pitchFamily="18" charset="0"/>
            </a:rPr>
            <a:t>homeopathy</a:t>
          </a:r>
          <a:r>
            <a:rPr lang="de-DE" dirty="0">
              <a:latin typeface="Garamond" panose="02020404030301010803" pitchFamily="18" charset="0"/>
            </a:rPr>
            <a:t> </a:t>
          </a:r>
          <a:r>
            <a:rPr lang="de-DE" dirty="0" err="1">
              <a:latin typeface="Garamond" panose="02020404030301010803" pitchFamily="18" charset="0"/>
            </a:rPr>
            <a:t>availabile</a:t>
          </a:r>
          <a:endParaRPr lang="nl-BE" dirty="0">
            <a:latin typeface="Garamond" panose="02020404030301010803" pitchFamily="18" charset="0"/>
          </a:endParaRPr>
        </a:p>
      </dgm:t>
    </dgm:pt>
    <dgm:pt modelId="{02BCA799-6E02-44C8-860E-CD778CF0A7FB}" type="parTrans" cxnId="{52A76F81-A352-4B75-87CA-C5B957CE7EA4}">
      <dgm:prSet/>
      <dgm:spPr/>
      <dgm:t>
        <a:bodyPr/>
        <a:lstStyle/>
        <a:p>
          <a:endParaRPr lang="nl-NL"/>
        </a:p>
      </dgm:t>
    </dgm:pt>
    <dgm:pt modelId="{E0AA848A-4A44-4667-A01C-355C5A1B6E35}" type="sibTrans" cxnId="{52A76F81-A352-4B75-87CA-C5B957CE7EA4}">
      <dgm:prSet/>
      <dgm:spPr/>
      <dgm:t>
        <a:bodyPr/>
        <a:lstStyle/>
        <a:p>
          <a:endParaRPr lang="nl-NL"/>
        </a:p>
      </dgm:t>
    </dgm:pt>
    <dgm:pt modelId="{AD1E156F-D4B6-45EE-AC9D-2FE2AE6436C8}">
      <dgm:prSet/>
      <dgm:spPr>
        <a:solidFill>
          <a:schemeClr val="accent5">
            <a:lumMod val="75000"/>
          </a:schemeClr>
        </a:solidFill>
      </dgm:spPr>
      <dgm:t>
        <a:bodyPr/>
        <a:lstStyle/>
        <a:p>
          <a:r>
            <a:rPr lang="en-US">
              <a:latin typeface="Garamond" panose="02020404030301010803" pitchFamily="18" charset="0"/>
            </a:rPr>
            <a:t>Partially free to read online</a:t>
          </a:r>
          <a:endParaRPr lang="nl-BE">
            <a:latin typeface="Garamond" panose="02020404030301010803" pitchFamily="18" charset="0"/>
          </a:endParaRPr>
        </a:p>
      </dgm:t>
    </dgm:pt>
    <dgm:pt modelId="{27AF86AF-6A52-4DFE-8F77-DF25C4B43737}" type="parTrans" cxnId="{EC033FB8-5235-4E1C-A7DC-349345A161BE}">
      <dgm:prSet/>
      <dgm:spPr/>
      <dgm:t>
        <a:bodyPr/>
        <a:lstStyle/>
        <a:p>
          <a:endParaRPr lang="nl-NL"/>
        </a:p>
      </dgm:t>
    </dgm:pt>
    <dgm:pt modelId="{BFD992C4-80FC-483F-986D-69C39FC83112}" type="sibTrans" cxnId="{EC033FB8-5235-4E1C-A7DC-349345A161BE}">
      <dgm:prSet/>
      <dgm:spPr/>
      <dgm:t>
        <a:bodyPr/>
        <a:lstStyle/>
        <a:p>
          <a:endParaRPr lang="nl-NL"/>
        </a:p>
      </dgm:t>
    </dgm:pt>
    <dgm:pt modelId="{2F507EB3-BE9F-4D83-AEFF-A2DDDF2DDD5B}">
      <dgm:prSet/>
      <dgm:spPr>
        <a:solidFill>
          <a:schemeClr val="accent5">
            <a:lumMod val="75000"/>
          </a:schemeClr>
        </a:solidFill>
      </dgm:spPr>
      <dgm:t>
        <a:bodyPr/>
        <a:lstStyle/>
        <a:p>
          <a:r>
            <a:rPr lang="en-US" dirty="0">
              <a:latin typeface="Garamond" panose="02020404030301010803" pitchFamily="18" charset="0"/>
            </a:rPr>
            <a:t>Books can be borrowed by Open Library account </a:t>
          </a:r>
          <a:r>
            <a:rPr lang="en-US" dirty="0" smtClean="0">
              <a:latin typeface="Garamond" panose="02020404030301010803" pitchFamily="18" charset="0"/>
            </a:rPr>
            <a:t>holders</a:t>
          </a:r>
          <a:endParaRPr lang="nl-BE" dirty="0">
            <a:latin typeface="Garamond" panose="02020404030301010803" pitchFamily="18" charset="0"/>
          </a:endParaRPr>
        </a:p>
      </dgm:t>
    </dgm:pt>
    <dgm:pt modelId="{4ECFF58C-09DE-4F72-82CF-047D6799350C}" type="parTrans" cxnId="{7AAAC102-F726-467B-A466-349340190891}">
      <dgm:prSet/>
      <dgm:spPr/>
      <dgm:t>
        <a:bodyPr/>
        <a:lstStyle/>
        <a:p>
          <a:endParaRPr lang="nl-NL"/>
        </a:p>
      </dgm:t>
    </dgm:pt>
    <dgm:pt modelId="{43AD5E5A-3D66-4527-B804-31784A0D016F}" type="sibTrans" cxnId="{7AAAC102-F726-467B-A466-349340190891}">
      <dgm:prSet/>
      <dgm:spPr/>
      <dgm:t>
        <a:bodyPr/>
        <a:lstStyle/>
        <a:p>
          <a:endParaRPr lang="nl-NL"/>
        </a:p>
      </dgm:t>
    </dgm:pt>
    <dgm:pt modelId="{8BBDFB19-E0E3-4025-A7B8-C04D9A1832D3}" type="pres">
      <dgm:prSet presAssocID="{0BFB7F49-8F28-4AE8-A18B-2FAE950917BE}" presName="Name0" presStyleCnt="0">
        <dgm:presLayoutVars>
          <dgm:chPref val="1"/>
          <dgm:dir/>
          <dgm:animOne val="branch"/>
          <dgm:animLvl val="lvl"/>
          <dgm:resizeHandles val="exact"/>
        </dgm:presLayoutVars>
      </dgm:prSet>
      <dgm:spPr/>
      <dgm:t>
        <a:bodyPr/>
        <a:lstStyle/>
        <a:p>
          <a:endParaRPr lang="en-GB"/>
        </a:p>
      </dgm:t>
    </dgm:pt>
    <dgm:pt modelId="{9FEC083F-1434-4A2A-B015-9E7AAA5DDE2A}" type="pres">
      <dgm:prSet presAssocID="{C7D87022-93F8-4A70-8D67-D7B2D06BC464}" presName="root1" presStyleCnt="0"/>
      <dgm:spPr/>
    </dgm:pt>
    <dgm:pt modelId="{CF42629B-D86B-4CC0-AB62-E1DED930DD8D}" type="pres">
      <dgm:prSet presAssocID="{C7D87022-93F8-4A70-8D67-D7B2D06BC464}" presName="LevelOneTextNode" presStyleLbl="node0" presStyleIdx="0" presStyleCnt="1" custScaleX="168198" custLinFactNeighborY="0">
        <dgm:presLayoutVars>
          <dgm:chPref val="3"/>
        </dgm:presLayoutVars>
      </dgm:prSet>
      <dgm:spPr/>
      <dgm:t>
        <a:bodyPr/>
        <a:lstStyle/>
        <a:p>
          <a:endParaRPr lang="en-GB"/>
        </a:p>
      </dgm:t>
    </dgm:pt>
    <dgm:pt modelId="{B97FDADF-3ED7-4711-8ABC-A409234DBC08}" type="pres">
      <dgm:prSet presAssocID="{C7D87022-93F8-4A70-8D67-D7B2D06BC464}" presName="level2hierChild" presStyleCnt="0"/>
      <dgm:spPr/>
    </dgm:pt>
    <dgm:pt modelId="{E98A157B-0162-4B8E-9615-8E865DF0A762}" type="pres">
      <dgm:prSet presAssocID="{E081F7D8-F744-4F3C-BFC5-7F71CFF7F24B}" presName="conn2-1" presStyleLbl="parChTrans1D2" presStyleIdx="0" presStyleCnt="4"/>
      <dgm:spPr/>
      <dgm:t>
        <a:bodyPr/>
        <a:lstStyle/>
        <a:p>
          <a:endParaRPr lang="en-GB"/>
        </a:p>
      </dgm:t>
    </dgm:pt>
    <dgm:pt modelId="{644E0284-BE04-4FCF-989F-A200D69A6A70}" type="pres">
      <dgm:prSet presAssocID="{E081F7D8-F744-4F3C-BFC5-7F71CFF7F24B}" presName="connTx" presStyleLbl="parChTrans1D2" presStyleIdx="0" presStyleCnt="4"/>
      <dgm:spPr/>
      <dgm:t>
        <a:bodyPr/>
        <a:lstStyle/>
        <a:p>
          <a:endParaRPr lang="en-GB"/>
        </a:p>
      </dgm:t>
    </dgm:pt>
    <dgm:pt modelId="{7734D44A-E0A8-49D6-8676-FF0905718C45}" type="pres">
      <dgm:prSet presAssocID="{3886D0F5-A3B4-4FA0-A5F0-9CF27AB7A938}" presName="root2" presStyleCnt="0"/>
      <dgm:spPr/>
    </dgm:pt>
    <dgm:pt modelId="{B5F72229-E2BF-48BB-BCE7-F8A15350E841}" type="pres">
      <dgm:prSet presAssocID="{3886D0F5-A3B4-4FA0-A5F0-9CF27AB7A938}" presName="LevelTwoTextNode" presStyleLbl="node2" presStyleIdx="0" presStyleCnt="4" custScaleX="171274">
        <dgm:presLayoutVars>
          <dgm:chPref val="3"/>
        </dgm:presLayoutVars>
      </dgm:prSet>
      <dgm:spPr/>
      <dgm:t>
        <a:bodyPr/>
        <a:lstStyle/>
        <a:p>
          <a:endParaRPr lang="en-GB"/>
        </a:p>
      </dgm:t>
    </dgm:pt>
    <dgm:pt modelId="{E16E0C54-1BAA-4FFD-B465-C52F543B1C98}" type="pres">
      <dgm:prSet presAssocID="{3886D0F5-A3B4-4FA0-A5F0-9CF27AB7A938}" presName="level3hierChild" presStyleCnt="0"/>
      <dgm:spPr/>
    </dgm:pt>
    <dgm:pt modelId="{F5BE13C3-69EA-4CC8-BC42-EBCCDC981D95}" type="pres">
      <dgm:prSet presAssocID="{02BCA799-6E02-44C8-860E-CD778CF0A7FB}" presName="conn2-1" presStyleLbl="parChTrans1D2" presStyleIdx="1" presStyleCnt="4"/>
      <dgm:spPr/>
      <dgm:t>
        <a:bodyPr/>
        <a:lstStyle/>
        <a:p>
          <a:endParaRPr lang="en-GB"/>
        </a:p>
      </dgm:t>
    </dgm:pt>
    <dgm:pt modelId="{C64F9472-3758-4695-9A15-CEA2B8FE40FC}" type="pres">
      <dgm:prSet presAssocID="{02BCA799-6E02-44C8-860E-CD778CF0A7FB}" presName="connTx" presStyleLbl="parChTrans1D2" presStyleIdx="1" presStyleCnt="4"/>
      <dgm:spPr/>
      <dgm:t>
        <a:bodyPr/>
        <a:lstStyle/>
        <a:p>
          <a:endParaRPr lang="en-GB"/>
        </a:p>
      </dgm:t>
    </dgm:pt>
    <dgm:pt modelId="{8CCF3B86-97D2-444D-A3F4-A2F3B9464FFB}" type="pres">
      <dgm:prSet presAssocID="{F78B6F45-FF08-4605-A710-2E49D005672D}" presName="root2" presStyleCnt="0"/>
      <dgm:spPr/>
    </dgm:pt>
    <dgm:pt modelId="{AAA463CA-29C2-4AC3-BC40-821714024994}" type="pres">
      <dgm:prSet presAssocID="{F78B6F45-FF08-4605-A710-2E49D005672D}" presName="LevelTwoTextNode" presStyleLbl="node2" presStyleIdx="1" presStyleCnt="4" custScaleX="171274">
        <dgm:presLayoutVars>
          <dgm:chPref val="3"/>
        </dgm:presLayoutVars>
      </dgm:prSet>
      <dgm:spPr/>
      <dgm:t>
        <a:bodyPr/>
        <a:lstStyle/>
        <a:p>
          <a:endParaRPr lang="en-GB"/>
        </a:p>
      </dgm:t>
    </dgm:pt>
    <dgm:pt modelId="{AA8F05CE-6228-48D9-B554-4EDD02BF4EC0}" type="pres">
      <dgm:prSet presAssocID="{F78B6F45-FF08-4605-A710-2E49D005672D}" presName="level3hierChild" presStyleCnt="0"/>
      <dgm:spPr/>
    </dgm:pt>
    <dgm:pt modelId="{56A5C306-946D-4D64-91FF-CF2CC417EF04}" type="pres">
      <dgm:prSet presAssocID="{27AF86AF-6A52-4DFE-8F77-DF25C4B43737}" presName="conn2-1" presStyleLbl="parChTrans1D2" presStyleIdx="2" presStyleCnt="4"/>
      <dgm:spPr/>
      <dgm:t>
        <a:bodyPr/>
        <a:lstStyle/>
        <a:p>
          <a:endParaRPr lang="en-GB"/>
        </a:p>
      </dgm:t>
    </dgm:pt>
    <dgm:pt modelId="{63656FC8-BE47-4FCE-9EC0-EFBE7FC50EC6}" type="pres">
      <dgm:prSet presAssocID="{27AF86AF-6A52-4DFE-8F77-DF25C4B43737}" presName="connTx" presStyleLbl="parChTrans1D2" presStyleIdx="2" presStyleCnt="4"/>
      <dgm:spPr/>
      <dgm:t>
        <a:bodyPr/>
        <a:lstStyle/>
        <a:p>
          <a:endParaRPr lang="en-GB"/>
        </a:p>
      </dgm:t>
    </dgm:pt>
    <dgm:pt modelId="{E0EFE56D-ED2E-4871-82F6-E1813018B2A9}" type="pres">
      <dgm:prSet presAssocID="{AD1E156F-D4B6-45EE-AC9D-2FE2AE6436C8}" presName="root2" presStyleCnt="0"/>
      <dgm:spPr/>
    </dgm:pt>
    <dgm:pt modelId="{C4E10E0E-3325-4848-98DE-CFA0E4155D3A}" type="pres">
      <dgm:prSet presAssocID="{AD1E156F-D4B6-45EE-AC9D-2FE2AE6436C8}" presName="LevelTwoTextNode" presStyleLbl="node2" presStyleIdx="2" presStyleCnt="4" custScaleX="171274">
        <dgm:presLayoutVars>
          <dgm:chPref val="3"/>
        </dgm:presLayoutVars>
      </dgm:prSet>
      <dgm:spPr/>
      <dgm:t>
        <a:bodyPr/>
        <a:lstStyle/>
        <a:p>
          <a:endParaRPr lang="en-GB"/>
        </a:p>
      </dgm:t>
    </dgm:pt>
    <dgm:pt modelId="{49093083-FD61-454D-AF26-9A5D4FEF8D72}" type="pres">
      <dgm:prSet presAssocID="{AD1E156F-D4B6-45EE-AC9D-2FE2AE6436C8}" presName="level3hierChild" presStyleCnt="0"/>
      <dgm:spPr/>
    </dgm:pt>
    <dgm:pt modelId="{51BF2990-CD08-4F89-8B23-35480D71EA30}" type="pres">
      <dgm:prSet presAssocID="{4ECFF58C-09DE-4F72-82CF-047D6799350C}" presName="conn2-1" presStyleLbl="parChTrans1D2" presStyleIdx="3" presStyleCnt="4"/>
      <dgm:spPr/>
      <dgm:t>
        <a:bodyPr/>
        <a:lstStyle/>
        <a:p>
          <a:endParaRPr lang="en-GB"/>
        </a:p>
      </dgm:t>
    </dgm:pt>
    <dgm:pt modelId="{0F577CFA-56A2-4181-B846-C55553E5B471}" type="pres">
      <dgm:prSet presAssocID="{4ECFF58C-09DE-4F72-82CF-047D6799350C}" presName="connTx" presStyleLbl="parChTrans1D2" presStyleIdx="3" presStyleCnt="4"/>
      <dgm:spPr/>
      <dgm:t>
        <a:bodyPr/>
        <a:lstStyle/>
        <a:p>
          <a:endParaRPr lang="en-GB"/>
        </a:p>
      </dgm:t>
    </dgm:pt>
    <dgm:pt modelId="{72A1CF60-C32D-4F11-8773-DBAE9C35B954}" type="pres">
      <dgm:prSet presAssocID="{2F507EB3-BE9F-4D83-AEFF-A2DDDF2DDD5B}" presName="root2" presStyleCnt="0"/>
      <dgm:spPr/>
    </dgm:pt>
    <dgm:pt modelId="{94DAE4EB-FA0C-4410-AE4B-CA758F519899}" type="pres">
      <dgm:prSet presAssocID="{2F507EB3-BE9F-4D83-AEFF-A2DDDF2DDD5B}" presName="LevelTwoTextNode" presStyleLbl="node2" presStyleIdx="3" presStyleCnt="4" custScaleX="171274">
        <dgm:presLayoutVars>
          <dgm:chPref val="3"/>
        </dgm:presLayoutVars>
      </dgm:prSet>
      <dgm:spPr/>
      <dgm:t>
        <a:bodyPr/>
        <a:lstStyle/>
        <a:p>
          <a:endParaRPr lang="en-GB"/>
        </a:p>
      </dgm:t>
    </dgm:pt>
    <dgm:pt modelId="{911D884D-61C2-49A4-8BAD-C36975B6AE7B}" type="pres">
      <dgm:prSet presAssocID="{2F507EB3-BE9F-4D83-AEFF-A2DDDF2DDD5B}" presName="level3hierChild" presStyleCnt="0"/>
      <dgm:spPr/>
    </dgm:pt>
  </dgm:ptLst>
  <dgm:cxnLst>
    <dgm:cxn modelId="{E58F9461-E9D7-47DC-BD30-089A96AEB505}" type="presOf" srcId="{2F507EB3-BE9F-4D83-AEFF-A2DDDF2DDD5B}" destId="{94DAE4EB-FA0C-4410-AE4B-CA758F519899}" srcOrd="0" destOrd="0" presId="urn:microsoft.com/office/officeart/2008/layout/HorizontalMultiLevelHierarchy"/>
    <dgm:cxn modelId="{CF1ED620-22AF-44FA-9CC5-5197A6CE2473}" type="presOf" srcId="{02BCA799-6E02-44C8-860E-CD778CF0A7FB}" destId="{F5BE13C3-69EA-4CC8-BC42-EBCCDC981D95}" srcOrd="0" destOrd="0" presId="urn:microsoft.com/office/officeart/2008/layout/HorizontalMultiLevelHierarchy"/>
    <dgm:cxn modelId="{52A76F81-A352-4B75-87CA-C5B957CE7EA4}" srcId="{C7D87022-93F8-4A70-8D67-D7B2D06BC464}" destId="{F78B6F45-FF08-4605-A710-2E49D005672D}" srcOrd="1" destOrd="0" parTransId="{02BCA799-6E02-44C8-860E-CD778CF0A7FB}" sibTransId="{E0AA848A-4A44-4667-A01C-355C5A1B6E35}"/>
    <dgm:cxn modelId="{C647CE80-A1DE-4D56-B666-3B578395955E}" type="presOf" srcId="{27AF86AF-6A52-4DFE-8F77-DF25C4B43737}" destId="{63656FC8-BE47-4FCE-9EC0-EFBE7FC50EC6}" srcOrd="1" destOrd="0" presId="urn:microsoft.com/office/officeart/2008/layout/HorizontalMultiLevelHierarchy"/>
    <dgm:cxn modelId="{2FDD4416-1D21-4B06-9C0A-20859F19E97A}" srcId="{0BFB7F49-8F28-4AE8-A18B-2FAE950917BE}" destId="{C7D87022-93F8-4A70-8D67-D7B2D06BC464}" srcOrd="0" destOrd="0" parTransId="{084100AC-F091-430F-9271-4B6751B310CD}" sibTransId="{B1E0E739-120A-444C-B8FF-DDCB64B271F7}"/>
    <dgm:cxn modelId="{7AAAC102-F726-467B-A466-349340190891}" srcId="{C7D87022-93F8-4A70-8D67-D7B2D06BC464}" destId="{2F507EB3-BE9F-4D83-AEFF-A2DDDF2DDD5B}" srcOrd="3" destOrd="0" parTransId="{4ECFF58C-09DE-4F72-82CF-047D6799350C}" sibTransId="{43AD5E5A-3D66-4527-B804-31784A0D016F}"/>
    <dgm:cxn modelId="{E4ED4D87-4536-47B2-A866-02AFDD4F0FA4}" srcId="{C7D87022-93F8-4A70-8D67-D7B2D06BC464}" destId="{3886D0F5-A3B4-4FA0-A5F0-9CF27AB7A938}" srcOrd="0" destOrd="0" parTransId="{E081F7D8-F744-4F3C-BFC5-7F71CFF7F24B}" sibTransId="{BF3BABDE-4C61-4503-ABC6-8B2B4CBC4639}"/>
    <dgm:cxn modelId="{5AFCA664-E1CE-4D32-943D-C48FEFDDDD4D}" type="presOf" srcId="{E081F7D8-F744-4F3C-BFC5-7F71CFF7F24B}" destId="{E98A157B-0162-4B8E-9615-8E865DF0A762}" srcOrd="0" destOrd="0" presId="urn:microsoft.com/office/officeart/2008/layout/HorizontalMultiLevelHierarchy"/>
    <dgm:cxn modelId="{B73D3917-944A-4963-8695-CCADE02CDD84}" type="presOf" srcId="{E081F7D8-F744-4F3C-BFC5-7F71CFF7F24B}" destId="{644E0284-BE04-4FCF-989F-A200D69A6A70}" srcOrd="1" destOrd="0" presId="urn:microsoft.com/office/officeart/2008/layout/HorizontalMultiLevelHierarchy"/>
    <dgm:cxn modelId="{A86A48B8-EE53-49B6-9E2C-21F4A7A5CA8B}" type="presOf" srcId="{27AF86AF-6A52-4DFE-8F77-DF25C4B43737}" destId="{56A5C306-946D-4D64-91FF-CF2CC417EF04}" srcOrd="0" destOrd="0" presId="urn:microsoft.com/office/officeart/2008/layout/HorizontalMultiLevelHierarchy"/>
    <dgm:cxn modelId="{21D61EB5-36D1-4F37-9AB2-B9B691A80986}" type="presOf" srcId="{0BFB7F49-8F28-4AE8-A18B-2FAE950917BE}" destId="{8BBDFB19-E0E3-4025-A7B8-C04D9A1832D3}" srcOrd="0" destOrd="0" presId="urn:microsoft.com/office/officeart/2008/layout/HorizontalMultiLevelHierarchy"/>
    <dgm:cxn modelId="{69D6B9A5-7EBB-4011-B384-431C9ADF2A0F}" type="presOf" srcId="{AD1E156F-D4B6-45EE-AC9D-2FE2AE6436C8}" destId="{C4E10E0E-3325-4848-98DE-CFA0E4155D3A}" srcOrd="0" destOrd="0" presId="urn:microsoft.com/office/officeart/2008/layout/HorizontalMultiLevelHierarchy"/>
    <dgm:cxn modelId="{5B355B26-EC6B-49B7-8CDA-6B3D7ACCA79E}" type="presOf" srcId="{F78B6F45-FF08-4605-A710-2E49D005672D}" destId="{AAA463CA-29C2-4AC3-BC40-821714024994}" srcOrd="0" destOrd="0" presId="urn:microsoft.com/office/officeart/2008/layout/HorizontalMultiLevelHierarchy"/>
    <dgm:cxn modelId="{63C59115-4F15-43B7-98BF-06FF2C668382}" type="presOf" srcId="{4ECFF58C-09DE-4F72-82CF-047D6799350C}" destId="{51BF2990-CD08-4F89-8B23-35480D71EA30}" srcOrd="0" destOrd="0" presId="urn:microsoft.com/office/officeart/2008/layout/HorizontalMultiLevelHierarchy"/>
    <dgm:cxn modelId="{EC033FB8-5235-4E1C-A7DC-349345A161BE}" srcId="{C7D87022-93F8-4A70-8D67-D7B2D06BC464}" destId="{AD1E156F-D4B6-45EE-AC9D-2FE2AE6436C8}" srcOrd="2" destOrd="0" parTransId="{27AF86AF-6A52-4DFE-8F77-DF25C4B43737}" sibTransId="{BFD992C4-80FC-483F-986D-69C39FC83112}"/>
    <dgm:cxn modelId="{ECCC6897-CED6-4047-93EF-A7C119BDBE79}" type="presOf" srcId="{3886D0F5-A3B4-4FA0-A5F0-9CF27AB7A938}" destId="{B5F72229-E2BF-48BB-BCE7-F8A15350E841}" srcOrd="0" destOrd="0" presId="urn:microsoft.com/office/officeart/2008/layout/HorizontalMultiLevelHierarchy"/>
    <dgm:cxn modelId="{75D1C2DB-60C3-4707-972F-706A466D79CC}" type="presOf" srcId="{02BCA799-6E02-44C8-860E-CD778CF0A7FB}" destId="{C64F9472-3758-4695-9A15-CEA2B8FE40FC}" srcOrd="1" destOrd="0" presId="urn:microsoft.com/office/officeart/2008/layout/HorizontalMultiLevelHierarchy"/>
    <dgm:cxn modelId="{23855D35-FD94-422E-BD7F-343C3978EA5A}" type="presOf" srcId="{C7D87022-93F8-4A70-8D67-D7B2D06BC464}" destId="{CF42629B-D86B-4CC0-AB62-E1DED930DD8D}" srcOrd="0" destOrd="0" presId="urn:microsoft.com/office/officeart/2008/layout/HorizontalMultiLevelHierarchy"/>
    <dgm:cxn modelId="{FA328A06-D41F-402B-9ABE-0F4817A60D17}" type="presOf" srcId="{4ECFF58C-09DE-4F72-82CF-047D6799350C}" destId="{0F577CFA-56A2-4181-B846-C55553E5B471}" srcOrd="1" destOrd="0" presId="urn:microsoft.com/office/officeart/2008/layout/HorizontalMultiLevelHierarchy"/>
    <dgm:cxn modelId="{DAAA18F9-6CD5-49A0-AD88-B7ACFA9D45EC}" type="presParOf" srcId="{8BBDFB19-E0E3-4025-A7B8-C04D9A1832D3}" destId="{9FEC083F-1434-4A2A-B015-9E7AAA5DDE2A}" srcOrd="0" destOrd="0" presId="urn:microsoft.com/office/officeart/2008/layout/HorizontalMultiLevelHierarchy"/>
    <dgm:cxn modelId="{AA3BD9DF-DC0A-4BED-8D5F-20EA7479E7DB}" type="presParOf" srcId="{9FEC083F-1434-4A2A-B015-9E7AAA5DDE2A}" destId="{CF42629B-D86B-4CC0-AB62-E1DED930DD8D}" srcOrd="0" destOrd="0" presId="urn:microsoft.com/office/officeart/2008/layout/HorizontalMultiLevelHierarchy"/>
    <dgm:cxn modelId="{5D1C95E1-F8AC-4986-83B5-075892BC5E49}" type="presParOf" srcId="{9FEC083F-1434-4A2A-B015-9E7AAA5DDE2A}" destId="{B97FDADF-3ED7-4711-8ABC-A409234DBC08}" srcOrd="1" destOrd="0" presId="urn:microsoft.com/office/officeart/2008/layout/HorizontalMultiLevelHierarchy"/>
    <dgm:cxn modelId="{CB12A738-B38E-48BE-84DC-D34452B74285}" type="presParOf" srcId="{B97FDADF-3ED7-4711-8ABC-A409234DBC08}" destId="{E98A157B-0162-4B8E-9615-8E865DF0A762}" srcOrd="0" destOrd="0" presId="urn:microsoft.com/office/officeart/2008/layout/HorizontalMultiLevelHierarchy"/>
    <dgm:cxn modelId="{B0759A19-650C-4DE6-9C54-00C0639540E1}" type="presParOf" srcId="{E98A157B-0162-4B8E-9615-8E865DF0A762}" destId="{644E0284-BE04-4FCF-989F-A200D69A6A70}" srcOrd="0" destOrd="0" presId="urn:microsoft.com/office/officeart/2008/layout/HorizontalMultiLevelHierarchy"/>
    <dgm:cxn modelId="{CEF9E3B1-14A3-4344-BDD8-5646CFC828CC}" type="presParOf" srcId="{B97FDADF-3ED7-4711-8ABC-A409234DBC08}" destId="{7734D44A-E0A8-49D6-8676-FF0905718C45}" srcOrd="1" destOrd="0" presId="urn:microsoft.com/office/officeart/2008/layout/HorizontalMultiLevelHierarchy"/>
    <dgm:cxn modelId="{53134EEE-99FF-455E-ACFC-6E20A79CA8D5}" type="presParOf" srcId="{7734D44A-E0A8-49D6-8676-FF0905718C45}" destId="{B5F72229-E2BF-48BB-BCE7-F8A15350E841}" srcOrd="0" destOrd="0" presId="urn:microsoft.com/office/officeart/2008/layout/HorizontalMultiLevelHierarchy"/>
    <dgm:cxn modelId="{3045327F-DBB8-472E-8705-B5E9451A6F61}" type="presParOf" srcId="{7734D44A-E0A8-49D6-8676-FF0905718C45}" destId="{E16E0C54-1BAA-4FFD-B465-C52F543B1C98}" srcOrd="1" destOrd="0" presId="urn:microsoft.com/office/officeart/2008/layout/HorizontalMultiLevelHierarchy"/>
    <dgm:cxn modelId="{E2093D51-CB52-414F-BE1A-3B62915B5C41}" type="presParOf" srcId="{B97FDADF-3ED7-4711-8ABC-A409234DBC08}" destId="{F5BE13C3-69EA-4CC8-BC42-EBCCDC981D95}" srcOrd="2" destOrd="0" presId="urn:microsoft.com/office/officeart/2008/layout/HorizontalMultiLevelHierarchy"/>
    <dgm:cxn modelId="{41BEACD1-D513-4946-9C4B-59041C24F081}" type="presParOf" srcId="{F5BE13C3-69EA-4CC8-BC42-EBCCDC981D95}" destId="{C64F9472-3758-4695-9A15-CEA2B8FE40FC}" srcOrd="0" destOrd="0" presId="urn:microsoft.com/office/officeart/2008/layout/HorizontalMultiLevelHierarchy"/>
    <dgm:cxn modelId="{12A936BE-86C8-4F09-B1AA-A3EE1373B25E}" type="presParOf" srcId="{B97FDADF-3ED7-4711-8ABC-A409234DBC08}" destId="{8CCF3B86-97D2-444D-A3F4-A2F3B9464FFB}" srcOrd="3" destOrd="0" presId="urn:microsoft.com/office/officeart/2008/layout/HorizontalMultiLevelHierarchy"/>
    <dgm:cxn modelId="{FA3B1C7E-EF92-4BCF-8A3C-937EC2762550}" type="presParOf" srcId="{8CCF3B86-97D2-444D-A3F4-A2F3B9464FFB}" destId="{AAA463CA-29C2-4AC3-BC40-821714024994}" srcOrd="0" destOrd="0" presId="urn:microsoft.com/office/officeart/2008/layout/HorizontalMultiLevelHierarchy"/>
    <dgm:cxn modelId="{F8BC379F-C783-4E1B-B11A-4E2942F98FB2}" type="presParOf" srcId="{8CCF3B86-97D2-444D-A3F4-A2F3B9464FFB}" destId="{AA8F05CE-6228-48D9-B554-4EDD02BF4EC0}" srcOrd="1" destOrd="0" presId="urn:microsoft.com/office/officeart/2008/layout/HorizontalMultiLevelHierarchy"/>
    <dgm:cxn modelId="{4A0CE200-2D35-4230-9DBE-1E0FEEC5491A}" type="presParOf" srcId="{B97FDADF-3ED7-4711-8ABC-A409234DBC08}" destId="{56A5C306-946D-4D64-91FF-CF2CC417EF04}" srcOrd="4" destOrd="0" presId="urn:microsoft.com/office/officeart/2008/layout/HorizontalMultiLevelHierarchy"/>
    <dgm:cxn modelId="{8D17CA32-EA43-48B5-8A5C-907BBFF80275}" type="presParOf" srcId="{56A5C306-946D-4D64-91FF-CF2CC417EF04}" destId="{63656FC8-BE47-4FCE-9EC0-EFBE7FC50EC6}" srcOrd="0" destOrd="0" presId="urn:microsoft.com/office/officeart/2008/layout/HorizontalMultiLevelHierarchy"/>
    <dgm:cxn modelId="{F3E817DD-5205-4E21-B42C-8ABDA95734ED}" type="presParOf" srcId="{B97FDADF-3ED7-4711-8ABC-A409234DBC08}" destId="{E0EFE56D-ED2E-4871-82F6-E1813018B2A9}" srcOrd="5" destOrd="0" presId="urn:microsoft.com/office/officeart/2008/layout/HorizontalMultiLevelHierarchy"/>
    <dgm:cxn modelId="{B8B1190C-0F6B-4AE1-B6C0-861983104B11}" type="presParOf" srcId="{E0EFE56D-ED2E-4871-82F6-E1813018B2A9}" destId="{C4E10E0E-3325-4848-98DE-CFA0E4155D3A}" srcOrd="0" destOrd="0" presId="urn:microsoft.com/office/officeart/2008/layout/HorizontalMultiLevelHierarchy"/>
    <dgm:cxn modelId="{E2662EFC-1B2B-40DD-A5F5-88CE629E7FD7}" type="presParOf" srcId="{E0EFE56D-ED2E-4871-82F6-E1813018B2A9}" destId="{49093083-FD61-454D-AF26-9A5D4FEF8D72}" srcOrd="1" destOrd="0" presId="urn:microsoft.com/office/officeart/2008/layout/HorizontalMultiLevelHierarchy"/>
    <dgm:cxn modelId="{F677FE6C-6AF3-4232-B8BB-61C17561C766}" type="presParOf" srcId="{B97FDADF-3ED7-4711-8ABC-A409234DBC08}" destId="{51BF2990-CD08-4F89-8B23-35480D71EA30}" srcOrd="6" destOrd="0" presId="urn:microsoft.com/office/officeart/2008/layout/HorizontalMultiLevelHierarchy"/>
    <dgm:cxn modelId="{6C982D65-2179-420F-A39F-ADE8560A5B4E}" type="presParOf" srcId="{51BF2990-CD08-4F89-8B23-35480D71EA30}" destId="{0F577CFA-56A2-4181-B846-C55553E5B471}" srcOrd="0" destOrd="0" presId="urn:microsoft.com/office/officeart/2008/layout/HorizontalMultiLevelHierarchy"/>
    <dgm:cxn modelId="{584D0ED6-581F-4193-9BDD-ABA8D8DDB758}" type="presParOf" srcId="{B97FDADF-3ED7-4711-8ABC-A409234DBC08}" destId="{72A1CF60-C32D-4F11-8773-DBAE9C35B954}" srcOrd="7" destOrd="0" presId="urn:microsoft.com/office/officeart/2008/layout/HorizontalMultiLevelHierarchy"/>
    <dgm:cxn modelId="{7B395E5E-B2EC-4F67-9CB9-0B92DCDAFA93}" type="presParOf" srcId="{72A1CF60-C32D-4F11-8773-DBAE9C35B954}" destId="{94DAE4EB-FA0C-4410-AE4B-CA758F519899}" srcOrd="0" destOrd="0" presId="urn:microsoft.com/office/officeart/2008/layout/HorizontalMultiLevelHierarchy"/>
    <dgm:cxn modelId="{BEA347B8-AD4B-4A56-B3F2-29E63E916731}" type="presParOf" srcId="{72A1CF60-C32D-4F11-8773-DBAE9C35B954}" destId="{911D884D-61C2-49A4-8BAD-C36975B6AE7B}" srcOrd="1" destOrd="0" presId="urn:microsoft.com/office/officeart/2008/layout/HorizontalMultiLevelHierarchy"/>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D5A466C-4E6D-424C-BB04-880AD137E28D}"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nl-NL"/>
        </a:p>
      </dgm:t>
    </dgm:pt>
    <dgm:pt modelId="{B4E045A5-B21B-4448-A020-84A4B36A60AC}">
      <dgm:prSet custT="1"/>
      <dgm:spPr>
        <a:solidFill>
          <a:schemeClr val="tx2">
            <a:lumMod val="75000"/>
          </a:schemeClr>
        </a:solidFill>
      </dgm:spPr>
      <dgm:t>
        <a:bodyPr/>
        <a:lstStyle/>
        <a:p>
          <a:r>
            <a:rPr lang="en-US" sz="4000" b="1" cap="small" baseline="0" dirty="0">
              <a:latin typeface="Garamond" panose="02020404030301010803" pitchFamily="18" charset="0"/>
            </a:rPr>
            <a:t>Internet Archive</a:t>
          </a:r>
          <a:endParaRPr lang="nl-BE" sz="4000" cap="small" baseline="0" dirty="0">
            <a:latin typeface="Garamond" panose="02020404030301010803" pitchFamily="18" charset="0"/>
          </a:endParaRPr>
        </a:p>
      </dgm:t>
    </dgm:pt>
    <dgm:pt modelId="{1EE237E8-E317-4711-969A-A8F50427E507}" type="parTrans" cxnId="{97F0F819-7C78-494E-8EB4-B972AC84D7A7}">
      <dgm:prSet/>
      <dgm:spPr/>
      <dgm:t>
        <a:bodyPr/>
        <a:lstStyle/>
        <a:p>
          <a:endParaRPr lang="nl-NL"/>
        </a:p>
      </dgm:t>
    </dgm:pt>
    <dgm:pt modelId="{3EC398D0-2785-48B2-977E-6E699B6AFAB9}" type="sibTrans" cxnId="{97F0F819-7C78-494E-8EB4-B972AC84D7A7}">
      <dgm:prSet/>
      <dgm:spPr/>
      <dgm:t>
        <a:bodyPr/>
        <a:lstStyle/>
        <a:p>
          <a:endParaRPr lang="nl-NL"/>
        </a:p>
      </dgm:t>
    </dgm:pt>
    <dgm:pt modelId="{A5B278F8-B2E0-4B81-B189-641821B18858}">
      <dgm:prSet custT="1"/>
      <dgm:spPr>
        <a:solidFill>
          <a:schemeClr val="accent5">
            <a:lumMod val="20000"/>
            <a:lumOff val="80000"/>
            <a:alpha val="90000"/>
          </a:schemeClr>
        </a:solidFill>
      </dgm:spPr>
      <dgm:t>
        <a:bodyPr/>
        <a:lstStyle/>
        <a:p>
          <a:r>
            <a:rPr lang="de-DE" sz="3200" dirty="0">
              <a:latin typeface="Garamond" panose="02020404030301010803" pitchFamily="18" charset="0"/>
            </a:rPr>
            <a:t>Free </a:t>
          </a:r>
          <a:r>
            <a:rPr lang="de-DE" sz="3200" dirty="0" err="1">
              <a:latin typeface="Garamond" panose="02020404030301010803" pitchFamily="18" charset="0"/>
            </a:rPr>
            <a:t>e-books</a:t>
          </a:r>
          <a:r>
            <a:rPr lang="de-DE" sz="3200" dirty="0">
              <a:latin typeface="Garamond" panose="02020404030301010803" pitchFamily="18" charset="0"/>
            </a:rPr>
            <a:t>  </a:t>
          </a:r>
          <a:r>
            <a:rPr lang="de-DE" sz="3200" dirty="0" err="1">
              <a:latin typeface="Garamond" panose="02020404030301010803" pitchFamily="18" charset="0"/>
            </a:rPr>
            <a:t>and</a:t>
          </a:r>
          <a:r>
            <a:rPr lang="de-DE" sz="3200" dirty="0">
              <a:latin typeface="Garamond" panose="02020404030301010803" pitchFamily="18" charset="0"/>
            </a:rPr>
            <a:t> </a:t>
          </a:r>
          <a:r>
            <a:rPr lang="de-DE" sz="3200" dirty="0" err="1">
              <a:latin typeface="Garamond" panose="02020404030301010803" pitchFamily="18" charset="0"/>
            </a:rPr>
            <a:t>other</a:t>
          </a:r>
          <a:r>
            <a:rPr lang="de-DE" sz="3200" dirty="0">
              <a:latin typeface="Garamond" panose="02020404030301010803" pitchFamily="18" charset="0"/>
            </a:rPr>
            <a:t> </a:t>
          </a:r>
          <a:r>
            <a:rPr lang="de-DE" sz="3200" dirty="0" err="1">
              <a:latin typeface="Garamond" panose="02020404030301010803" pitchFamily="18" charset="0"/>
            </a:rPr>
            <a:t>electronically</a:t>
          </a:r>
          <a:r>
            <a:rPr lang="de-DE" sz="3200" dirty="0">
              <a:latin typeface="Garamond" panose="02020404030301010803" pitchFamily="18" charset="0"/>
            </a:rPr>
            <a:t> </a:t>
          </a:r>
          <a:r>
            <a:rPr lang="de-DE" sz="3200" dirty="0" err="1">
              <a:latin typeface="Garamond" panose="02020404030301010803" pitchFamily="18" charset="0"/>
            </a:rPr>
            <a:t>available</a:t>
          </a:r>
          <a:r>
            <a:rPr lang="de-DE" sz="3200" dirty="0">
              <a:latin typeface="Garamond" panose="02020404030301010803" pitchFamily="18" charset="0"/>
            </a:rPr>
            <a:t> </a:t>
          </a:r>
          <a:r>
            <a:rPr lang="de-DE" sz="3200" dirty="0" err="1">
              <a:latin typeface="Garamond" panose="02020404030301010803" pitchFamily="18" charset="0"/>
            </a:rPr>
            <a:t>media</a:t>
          </a:r>
          <a:endParaRPr lang="nl-BE" sz="3200" dirty="0">
            <a:latin typeface="Garamond" panose="02020404030301010803" pitchFamily="18" charset="0"/>
          </a:endParaRPr>
        </a:p>
      </dgm:t>
    </dgm:pt>
    <dgm:pt modelId="{FCDBB780-8974-4C4E-85E4-4C1D3AED90D8}" type="parTrans" cxnId="{236BFBC8-95CE-4C71-965B-12F94879A349}">
      <dgm:prSet/>
      <dgm:spPr/>
      <dgm:t>
        <a:bodyPr/>
        <a:lstStyle/>
        <a:p>
          <a:endParaRPr lang="nl-NL"/>
        </a:p>
      </dgm:t>
    </dgm:pt>
    <dgm:pt modelId="{59B5808B-5119-4382-88AD-22A258410A0A}" type="sibTrans" cxnId="{236BFBC8-95CE-4C71-965B-12F94879A349}">
      <dgm:prSet/>
      <dgm:spPr/>
      <dgm:t>
        <a:bodyPr/>
        <a:lstStyle/>
        <a:p>
          <a:endParaRPr lang="nl-NL"/>
        </a:p>
      </dgm:t>
    </dgm:pt>
    <dgm:pt modelId="{D5AABE6B-FB9F-4E2F-93A4-A8A3C432FD50}">
      <dgm:prSet custT="1"/>
      <dgm:spPr>
        <a:solidFill>
          <a:schemeClr val="accent5">
            <a:lumMod val="20000"/>
            <a:lumOff val="80000"/>
            <a:alpha val="90000"/>
          </a:schemeClr>
        </a:solidFill>
      </dgm:spPr>
      <dgm:t>
        <a:bodyPr/>
        <a:lstStyle/>
        <a:p>
          <a:r>
            <a:rPr lang="de-DE" sz="3200" dirty="0">
              <a:latin typeface="Garamond" panose="02020404030301010803" pitchFamily="18" charset="0"/>
            </a:rPr>
            <a:t>&gt; 2,000 </a:t>
          </a:r>
          <a:r>
            <a:rPr lang="de-DE" sz="3200" dirty="0" err="1">
              <a:latin typeface="Garamond" panose="02020404030301010803" pitchFamily="18" charset="0"/>
            </a:rPr>
            <a:t>hits</a:t>
          </a:r>
          <a:r>
            <a:rPr lang="de-DE" sz="3200" dirty="0">
              <a:latin typeface="Garamond" panose="02020404030301010803" pitchFamily="18" charset="0"/>
            </a:rPr>
            <a:t> </a:t>
          </a:r>
          <a:r>
            <a:rPr lang="de-DE" sz="3200" dirty="0" err="1">
              <a:latin typeface="Garamond" panose="02020404030301010803" pitchFamily="18" charset="0"/>
            </a:rPr>
            <a:t>for</a:t>
          </a:r>
          <a:r>
            <a:rPr lang="de-DE" sz="3200" dirty="0">
              <a:latin typeface="Garamond" panose="02020404030301010803" pitchFamily="18" charset="0"/>
            </a:rPr>
            <a:t> </a:t>
          </a:r>
          <a:r>
            <a:rPr lang="de-DE" sz="3200" dirty="0" err="1">
              <a:latin typeface="Garamond" panose="02020404030301010803" pitchFamily="18" charset="0"/>
            </a:rPr>
            <a:t>homeopathy</a:t>
          </a:r>
          <a:endParaRPr lang="nl-BE" sz="3200" dirty="0">
            <a:latin typeface="Garamond" panose="02020404030301010803" pitchFamily="18" charset="0"/>
          </a:endParaRPr>
        </a:p>
      </dgm:t>
    </dgm:pt>
    <dgm:pt modelId="{2F9B0CA1-7617-4F58-A488-E026AA2AF650}" type="parTrans" cxnId="{F2E46AA4-1CA0-49A3-9242-2A13ECFE7BF5}">
      <dgm:prSet/>
      <dgm:spPr/>
      <dgm:t>
        <a:bodyPr/>
        <a:lstStyle/>
        <a:p>
          <a:endParaRPr lang="nl-NL"/>
        </a:p>
      </dgm:t>
    </dgm:pt>
    <dgm:pt modelId="{87E26E1E-9C21-43E7-AD55-9C17FCE2458D}" type="sibTrans" cxnId="{F2E46AA4-1CA0-49A3-9242-2A13ECFE7BF5}">
      <dgm:prSet/>
      <dgm:spPr/>
      <dgm:t>
        <a:bodyPr/>
        <a:lstStyle/>
        <a:p>
          <a:endParaRPr lang="nl-NL"/>
        </a:p>
      </dgm:t>
    </dgm:pt>
    <dgm:pt modelId="{5FC644C2-C1F2-4FAB-B79D-FA1FEED5429D}" type="pres">
      <dgm:prSet presAssocID="{2D5A466C-4E6D-424C-BB04-880AD137E28D}" presName="diagram" presStyleCnt="0">
        <dgm:presLayoutVars>
          <dgm:dir/>
          <dgm:animLvl val="lvl"/>
          <dgm:resizeHandles val="exact"/>
        </dgm:presLayoutVars>
      </dgm:prSet>
      <dgm:spPr/>
      <dgm:t>
        <a:bodyPr/>
        <a:lstStyle/>
        <a:p>
          <a:endParaRPr lang="en-GB"/>
        </a:p>
      </dgm:t>
    </dgm:pt>
    <dgm:pt modelId="{646CC086-3CE7-4576-BF7E-F9E33F3DCE9A}" type="pres">
      <dgm:prSet presAssocID="{B4E045A5-B21B-4448-A020-84A4B36A60AC}" presName="compNode" presStyleCnt="0"/>
      <dgm:spPr/>
    </dgm:pt>
    <dgm:pt modelId="{D513B8E8-F83A-4545-881A-56DB04B573BC}" type="pres">
      <dgm:prSet presAssocID="{B4E045A5-B21B-4448-A020-84A4B36A60AC}" presName="childRect" presStyleLbl="bgAcc1" presStyleIdx="0" presStyleCnt="1" custLinFactNeighborX="-3360" custLinFactNeighborY="-151">
        <dgm:presLayoutVars>
          <dgm:bulletEnabled val="1"/>
        </dgm:presLayoutVars>
      </dgm:prSet>
      <dgm:spPr/>
      <dgm:t>
        <a:bodyPr/>
        <a:lstStyle/>
        <a:p>
          <a:endParaRPr lang="en-GB"/>
        </a:p>
      </dgm:t>
    </dgm:pt>
    <dgm:pt modelId="{3773E328-A77B-4415-8BC5-2D0319C5409C}" type="pres">
      <dgm:prSet presAssocID="{B4E045A5-B21B-4448-A020-84A4B36A60AC}" presName="parentText" presStyleLbl="node1" presStyleIdx="0" presStyleCnt="0">
        <dgm:presLayoutVars>
          <dgm:chMax val="0"/>
          <dgm:bulletEnabled val="1"/>
        </dgm:presLayoutVars>
      </dgm:prSet>
      <dgm:spPr/>
      <dgm:t>
        <a:bodyPr/>
        <a:lstStyle/>
        <a:p>
          <a:endParaRPr lang="en-GB"/>
        </a:p>
      </dgm:t>
    </dgm:pt>
    <dgm:pt modelId="{C0B6ABAE-B010-46C8-B1AF-50E5B0427026}" type="pres">
      <dgm:prSet presAssocID="{B4E045A5-B21B-4448-A020-84A4B36A60AC}" presName="parentRect" presStyleLbl="alignNode1" presStyleIdx="0" presStyleCnt="1" custLinFactNeighborX="-2950" custLinFactNeighborY="-4258"/>
      <dgm:spPr/>
      <dgm:t>
        <a:bodyPr/>
        <a:lstStyle/>
        <a:p>
          <a:endParaRPr lang="en-GB"/>
        </a:p>
      </dgm:t>
    </dgm:pt>
    <dgm:pt modelId="{1A499CE1-10C8-40AE-8F24-F8BEDA9A52C8}" type="pres">
      <dgm:prSet presAssocID="{B4E045A5-B21B-4448-A020-84A4B36A60AC}" presName="adorn" presStyleLbl="fgAccFollowNode1" presStyleIdx="0" presStyleCnt="1"/>
      <dgm:spPr>
        <a:blipFill>
          <a:blip xmlns:r="http://schemas.openxmlformats.org/officeDocument/2006/relationships" r:embed="rId1"/>
          <a:srcRect/>
          <a:stretch>
            <a:fillRect l="-80000" r="-80000"/>
          </a:stretch>
        </a:blipFill>
      </dgm:spPr>
    </dgm:pt>
  </dgm:ptLst>
  <dgm:cxnLst>
    <dgm:cxn modelId="{236BFBC8-95CE-4C71-965B-12F94879A349}" srcId="{B4E045A5-B21B-4448-A020-84A4B36A60AC}" destId="{A5B278F8-B2E0-4B81-B189-641821B18858}" srcOrd="0" destOrd="0" parTransId="{FCDBB780-8974-4C4E-85E4-4C1D3AED90D8}" sibTransId="{59B5808B-5119-4382-88AD-22A258410A0A}"/>
    <dgm:cxn modelId="{97F0F819-7C78-494E-8EB4-B972AC84D7A7}" srcId="{2D5A466C-4E6D-424C-BB04-880AD137E28D}" destId="{B4E045A5-B21B-4448-A020-84A4B36A60AC}" srcOrd="0" destOrd="0" parTransId="{1EE237E8-E317-4711-969A-A8F50427E507}" sibTransId="{3EC398D0-2785-48B2-977E-6E699B6AFAB9}"/>
    <dgm:cxn modelId="{27B8EA01-D848-4124-A497-4315AEDCBADF}" type="presOf" srcId="{B4E045A5-B21B-4448-A020-84A4B36A60AC}" destId="{C0B6ABAE-B010-46C8-B1AF-50E5B0427026}" srcOrd="1" destOrd="0" presId="urn:microsoft.com/office/officeart/2005/8/layout/bList2"/>
    <dgm:cxn modelId="{2CFE322F-6385-4DEA-BBB0-0BC8F1681DEC}" type="presOf" srcId="{B4E045A5-B21B-4448-A020-84A4B36A60AC}" destId="{3773E328-A77B-4415-8BC5-2D0319C5409C}" srcOrd="0" destOrd="0" presId="urn:microsoft.com/office/officeart/2005/8/layout/bList2"/>
    <dgm:cxn modelId="{4CD0C092-144B-4A59-A83F-ADBB51F4B547}" type="presOf" srcId="{2D5A466C-4E6D-424C-BB04-880AD137E28D}" destId="{5FC644C2-C1F2-4FAB-B79D-FA1FEED5429D}" srcOrd="0" destOrd="0" presId="urn:microsoft.com/office/officeart/2005/8/layout/bList2"/>
    <dgm:cxn modelId="{446E7FC8-B885-4FBE-8345-710C48E7B6F7}" type="presOf" srcId="{D5AABE6B-FB9F-4E2F-93A4-A8A3C432FD50}" destId="{D513B8E8-F83A-4545-881A-56DB04B573BC}" srcOrd="0" destOrd="1" presId="urn:microsoft.com/office/officeart/2005/8/layout/bList2"/>
    <dgm:cxn modelId="{F2E46AA4-1CA0-49A3-9242-2A13ECFE7BF5}" srcId="{B4E045A5-B21B-4448-A020-84A4B36A60AC}" destId="{D5AABE6B-FB9F-4E2F-93A4-A8A3C432FD50}" srcOrd="1" destOrd="0" parTransId="{2F9B0CA1-7617-4F58-A488-E026AA2AF650}" sibTransId="{87E26E1E-9C21-43E7-AD55-9C17FCE2458D}"/>
    <dgm:cxn modelId="{0C1D9FEA-0494-4C05-A1C5-40F824D7FD66}" type="presOf" srcId="{A5B278F8-B2E0-4B81-B189-641821B18858}" destId="{D513B8E8-F83A-4545-881A-56DB04B573BC}" srcOrd="0" destOrd="0" presId="urn:microsoft.com/office/officeart/2005/8/layout/bList2"/>
    <dgm:cxn modelId="{8909EE64-BA85-49F5-BA82-9608DE8852BA}" type="presParOf" srcId="{5FC644C2-C1F2-4FAB-B79D-FA1FEED5429D}" destId="{646CC086-3CE7-4576-BF7E-F9E33F3DCE9A}" srcOrd="0" destOrd="0" presId="urn:microsoft.com/office/officeart/2005/8/layout/bList2"/>
    <dgm:cxn modelId="{DDD95569-E92A-48ED-9F28-CC09F71729CD}" type="presParOf" srcId="{646CC086-3CE7-4576-BF7E-F9E33F3DCE9A}" destId="{D513B8E8-F83A-4545-881A-56DB04B573BC}" srcOrd="0" destOrd="0" presId="urn:microsoft.com/office/officeart/2005/8/layout/bList2"/>
    <dgm:cxn modelId="{ABB5454F-9AF4-44D2-B0C7-876AE28AB04E}" type="presParOf" srcId="{646CC086-3CE7-4576-BF7E-F9E33F3DCE9A}" destId="{3773E328-A77B-4415-8BC5-2D0319C5409C}" srcOrd="1" destOrd="0" presId="urn:microsoft.com/office/officeart/2005/8/layout/bList2"/>
    <dgm:cxn modelId="{212DC63E-D833-476B-8115-BDB215A2835C}" type="presParOf" srcId="{646CC086-3CE7-4576-BF7E-F9E33F3DCE9A}" destId="{C0B6ABAE-B010-46C8-B1AF-50E5B0427026}" srcOrd="2" destOrd="0" presId="urn:microsoft.com/office/officeart/2005/8/layout/bList2"/>
    <dgm:cxn modelId="{F5B5F933-6E53-493E-AA8B-584E375D4953}" type="presParOf" srcId="{646CC086-3CE7-4576-BF7E-F9E33F3DCE9A}" destId="{1A499CE1-10C8-40AE-8F24-F8BEDA9A52C8}" srcOrd="3" destOrd="0" presId="urn:microsoft.com/office/officeart/2005/8/layout/b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0EF4453-24D3-4BFC-95C6-927CA9DF76F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nl-NL"/>
        </a:p>
      </dgm:t>
    </dgm:pt>
    <dgm:pt modelId="{4B87B046-DE6D-442D-B7E6-E391D70F6F0B}">
      <dgm:prSet custT="1"/>
      <dgm:spPr>
        <a:solidFill>
          <a:schemeClr val="tx2">
            <a:lumMod val="75000"/>
          </a:schemeClr>
        </a:solidFill>
      </dgm:spPr>
      <dgm:t>
        <a:bodyPr/>
        <a:lstStyle/>
        <a:p>
          <a:r>
            <a:rPr lang="de-DE" sz="4000" b="1" cap="small" baseline="0" dirty="0">
              <a:latin typeface="Garamond" panose="02020404030301010803" pitchFamily="18" charset="0"/>
            </a:rPr>
            <a:t>Le </a:t>
          </a:r>
          <a:r>
            <a:rPr lang="de-DE" sz="4000" b="1" cap="small" baseline="0" dirty="0" err="1">
              <a:latin typeface="Garamond" panose="02020404030301010803" pitchFamily="18" charset="0"/>
            </a:rPr>
            <a:t>fonds</a:t>
          </a:r>
          <a:r>
            <a:rPr lang="de-DE" sz="4000" b="1" cap="small" baseline="0" dirty="0">
              <a:latin typeface="Garamond" panose="02020404030301010803" pitchFamily="18" charset="0"/>
            </a:rPr>
            <a:t> </a:t>
          </a:r>
          <a:r>
            <a:rPr lang="de-DE" sz="4000" b="1" cap="small" baseline="0" dirty="0" err="1">
              <a:latin typeface="Garamond" panose="02020404030301010803" pitchFamily="18" charset="0"/>
            </a:rPr>
            <a:t>Gallavardin</a:t>
          </a:r>
          <a:endParaRPr lang="nl-BE" sz="4000" cap="small" baseline="0" dirty="0">
            <a:latin typeface="Garamond" panose="02020404030301010803" pitchFamily="18" charset="0"/>
          </a:endParaRPr>
        </a:p>
      </dgm:t>
    </dgm:pt>
    <dgm:pt modelId="{A45B7314-87E8-49B4-B7AE-301753D2F4A3}" type="parTrans" cxnId="{DABCA03E-BE90-4FC0-BC6F-9EF4851C392B}">
      <dgm:prSet/>
      <dgm:spPr/>
      <dgm:t>
        <a:bodyPr/>
        <a:lstStyle/>
        <a:p>
          <a:endParaRPr lang="nl-NL"/>
        </a:p>
      </dgm:t>
    </dgm:pt>
    <dgm:pt modelId="{A3B9EE7B-2A8B-4E13-B8A9-00B45BC7283B}" type="sibTrans" cxnId="{DABCA03E-BE90-4FC0-BC6F-9EF4851C392B}">
      <dgm:prSet/>
      <dgm:spPr/>
      <dgm:t>
        <a:bodyPr/>
        <a:lstStyle/>
        <a:p>
          <a:endParaRPr lang="nl-NL"/>
        </a:p>
      </dgm:t>
    </dgm:pt>
    <dgm:pt modelId="{A4EDABEE-2401-4136-A5E8-BD6397B065F5}">
      <dgm:prSet/>
      <dgm:spPr>
        <a:solidFill>
          <a:schemeClr val="accent5">
            <a:lumMod val="60000"/>
            <a:lumOff val="40000"/>
            <a:alpha val="90000"/>
          </a:schemeClr>
        </a:solidFill>
      </dgm:spPr>
      <dgm:t>
        <a:bodyPr/>
        <a:lstStyle/>
        <a:p>
          <a:r>
            <a:rPr lang="fr-FR" dirty="0">
              <a:latin typeface="Garamond" panose="02020404030301010803" pitchFamily="18" charset="0"/>
            </a:rPr>
            <a:t>Collection of </a:t>
          </a:r>
          <a:r>
            <a:rPr lang="fr-FR" dirty="0" smtClean="0">
              <a:latin typeface="Garamond" panose="02020404030301010803" pitchFamily="18" charset="0"/>
            </a:rPr>
            <a:t>Dr </a:t>
          </a:r>
          <a:r>
            <a:rPr lang="fr-FR" dirty="0">
              <a:latin typeface="Garamond" panose="02020404030301010803" pitchFamily="18" charset="0"/>
            </a:rPr>
            <a:t>Jean-Pierre </a:t>
          </a:r>
          <a:r>
            <a:rPr lang="fr-FR" dirty="0" err="1">
              <a:latin typeface="Garamond" panose="02020404030301010803" pitchFamily="18" charset="0"/>
            </a:rPr>
            <a:t>Gallavardin</a:t>
          </a:r>
          <a:r>
            <a:rPr lang="fr-FR" dirty="0">
              <a:latin typeface="Garamond" panose="02020404030301010803" pitchFamily="18" charset="0"/>
            </a:rPr>
            <a:t> (1825-1898) </a:t>
          </a:r>
          <a:endParaRPr lang="nl-BE" dirty="0">
            <a:latin typeface="Garamond" panose="02020404030301010803" pitchFamily="18" charset="0"/>
          </a:endParaRPr>
        </a:p>
      </dgm:t>
    </dgm:pt>
    <dgm:pt modelId="{526BEAE4-9764-4922-8A44-370326D697BD}" type="parTrans" cxnId="{30364E3D-8C1F-4CF4-B439-7FC73EE0EA68}">
      <dgm:prSet/>
      <dgm:spPr/>
      <dgm:t>
        <a:bodyPr/>
        <a:lstStyle/>
        <a:p>
          <a:endParaRPr lang="nl-NL"/>
        </a:p>
      </dgm:t>
    </dgm:pt>
    <dgm:pt modelId="{80D14785-036D-4CB1-8CD3-37C959F632D9}" type="sibTrans" cxnId="{30364E3D-8C1F-4CF4-B439-7FC73EE0EA68}">
      <dgm:prSet/>
      <dgm:spPr/>
      <dgm:t>
        <a:bodyPr/>
        <a:lstStyle/>
        <a:p>
          <a:endParaRPr lang="nl-NL"/>
        </a:p>
      </dgm:t>
    </dgm:pt>
    <dgm:pt modelId="{15A61633-36BA-4E9A-9138-474400523A5F}">
      <dgm:prSet/>
      <dgm:spPr>
        <a:solidFill>
          <a:schemeClr val="accent5">
            <a:lumMod val="60000"/>
            <a:lumOff val="40000"/>
            <a:alpha val="90000"/>
          </a:schemeClr>
        </a:solidFill>
      </dgm:spPr>
      <dgm:t>
        <a:bodyPr/>
        <a:lstStyle/>
        <a:p>
          <a:r>
            <a:rPr lang="fr-FR" dirty="0">
              <a:latin typeface="Garamond" panose="02020404030301010803" pitchFamily="18" charset="0"/>
            </a:rPr>
            <a:t>800 </a:t>
          </a:r>
          <a:r>
            <a:rPr lang="fr-FR" dirty="0" err="1">
              <a:latin typeface="Garamond" panose="02020404030301010803" pitchFamily="18" charset="0"/>
            </a:rPr>
            <a:t>titles</a:t>
          </a:r>
          <a:r>
            <a:rPr lang="fr-FR" dirty="0">
              <a:latin typeface="Garamond" panose="02020404030301010803" pitchFamily="18" charset="0"/>
            </a:rPr>
            <a:t> on </a:t>
          </a:r>
          <a:r>
            <a:rPr lang="fr-FR" dirty="0" err="1">
              <a:latin typeface="Garamond" panose="02020404030301010803" pitchFamily="18" charset="0"/>
            </a:rPr>
            <a:t>homeopathy</a:t>
          </a:r>
          <a:r>
            <a:rPr lang="fr-FR" dirty="0">
              <a:latin typeface="Garamond" panose="02020404030301010803" pitchFamily="18" charset="0"/>
            </a:rPr>
            <a:t> </a:t>
          </a:r>
          <a:r>
            <a:rPr lang="fr-FR" dirty="0" err="1">
              <a:latin typeface="Garamond" panose="02020404030301010803" pitchFamily="18" charset="0"/>
            </a:rPr>
            <a:t>available</a:t>
          </a:r>
          <a:r>
            <a:rPr lang="fr-FR" dirty="0">
              <a:latin typeface="Garamond" panose="02020404030301010803" pitchFamily="18" charset="0"/>
            </a:rPr>
            <a:t> via the </a:t>
          </a:r>
          <a:r>
            <a:rPr lang="de-DE" dirty="0" err="1">
              <a:latin typeface="Garamond" panose="02020404030301010803" pitchFamily="18" charset="0"/>
            </a:rPr>
            <a:t>catalogue</a:t>
          </a:r>
          <a:r>
            <a:rPr lang="de-DE" dirty="0">
              <a:latin typeface="Garamond" panose="02020404030301010803" pitchFamily="18" charset="0"/>
            </a:rPr>
            <a:t> </a:t>
          </a:r>
          <a:r>
            <a:rPr lang="de-DE" dirty="0" err="1">
              <a:latin typeface="Garamond" panose="02020404030301010803" pitchFamily="18" charset="0"/>
            </a:rPr>
            <a:t>of</a:t>
          </a:r>
          <a:r>
            <a:rPr lang="de-DE" dirty="0">
              <a:latin typeface="Garamond" panose="02020404030301010803" pitchFamily="18" charset="0"/>
            </a:rPr>
            <a:t> </a:t>
          </a:r>
          <a:r>
            <a:rPr lang="de-DE" dirty="0" err="1">
              <a:latin typeface="Garamond" panose="02020404030301010803" pitchFamily="18" charset="0"/>
            </a:rPr>
            <a:t>the</a:t>
          </a:r>
          <a:r>
            <a:rPr lang="de-DE" dirty="0">
              <a:latin typeface="Garamond" panose="02020404030301010803" pitchFamily="18" charset="0"/>
            </a:rPr>
            <a:t> University </a:t>
          </a:r>
          <a:r>
            <a:rPr lang="de-DE" dirty="0" err="1">
              <a:latin typeface="Garamond" panose="02020404030301010803" pitchFamily="18" charset="0"/>
            </a:rPr>
            <a:t>of</a:t>
          </a:r>
          <a:r>
            <a:rPr lang="de-DE" dirty="0">
              <a:latin typeface="Garamond" panose="02020404030301010803" pitchFamily="18" charset="0"/>
            </a:rPr>
            <a:t> Lyon</a:t>
          </a:r>
          <a:endParaRPr lang="nl-BE" dirty="0">
            <a:latin typeface="Garamond" panose="02020404030301010803" pitchFamily="18" charset="0"/>
          </a:endParaRPr>
        </a:p>
      </dgm:t>
    </dgm:pt>
    <dgm:pt modelId="{881F0769-012A-48A0-B086-00B016788E4E}" type="parTrans" cxnId="{3ED57391-4BC1-4FC9-A852-F7B9CC1EBAF8}">
      <dgm:prSet/>
      <dgm:spPr/>
      <dgm:t>
        <a:bodyPr/>
        <a:lstStyle/>
        <a:p>
          <a:endParaRPr lang="nl-NL"/>
        </a:p>
      </dgm:t>
    </dgm:pt>
    <dgm:pt modelId="{50306F15-771D-4CE4-8768-1636E8984A33}" type="sibTrans" cxnId="{3ED57391-4BC1-4FC9-A852-F7B9CC1EBAF8}">
      <dgm:prSet/>
      <dgm:spPr/>
      <dgm:t>
        <a:bodyPr/>
        <a:lstStyle/>
        <a:p>
          <a:endParaRPr lang="nl-NL"/>
        </a:p>
      </dgm:t>
    </dgm:pt>
    <dgm:pt modelId="{F83BF25B-9BD9-4B2E-A3B8-3B08DAD3BB96}">
      <dgm:prSet/>
      <dgm:spPr>
        <a:solidFill>
          <a:schemeClr val="accent5">
            <a:lumMod val="60000"/>
            <a:lumOff val="40000"/>
            <a:alpha val="90000"/>
          </a:schemeClr>
        </a:solidFill>
      </dgm:spPr>
      <dgm:t>
        <a:bodyPr/>
        <a:lstStyle/>
        <a:p>
          <a:r>
            <a:rPr lang="de-DE" dirty="0">
              <a:latin typeface="Garamond" panose="02020404030301010803" pitchFamily="18" charset="0"/>
            </a:rPr>
            <a:t>In French</a:t>
          </a:r>
          <a:endParaRPr lang="nl-BE" dirty="0">
            <a:latin typeface="Garamond" panose="02020404030301010803" pitchFamily="18" charset="0"/>
          </a:endParaRPr>
        </a:p>
      </dgm:t>
    </dgm:pt>
    <dgm:pt modelId="{5BD7DE65-49C9-40D2-ADB9-9CE210DD5FE9}" type="parTrans" cxnId="{DDAB115A-06C6-4851-8A51-427295CBB5B6}">
      <dgm:prSet/>
      <dgm:spPr/>
      <dgm:t>
        <a:bodyPr/>
        <a:lstStyle/>
        <a:p>
          <a:endParaRPr lang="nl-NL"/>
        </a:p>
      </dgm:t>
    </dgm:pt>
    <dgm:pt modelId="{E1090F06-D06C-4AC5-8ED3-45269774F9CF}" type="sibTrans" cxnId="{DDAB115A-06C6-4851-8A51-427295CBB5B6}">
      <dgm:prSet/>
      <dgm:spPr/>
      <dgm:t>
        <a:bodyPr/>
        <a:lstStyle/>
        <a:p>
          <a:endParaRPr lang="nl-NL"/>
        </a:p>
      </dgm:t>
    </dgm:pt>
    <dgm:pt modelId="{DF98DFD5-395F-43AC-B081-16DCE982ACB0}" type="pres">
      <dgm:prSet presAssocID="{C0EF4453-24D3-4BFC-95C6-927CA9DF76FF}" presName="Name0" presStyleCnt="0">
        <dgm:presLayoutVars>
          <dgm:dir/>
          <dgm:animLvl val="lvl"/>
          <dgm:resizeHandles val="exact"/>
        </dgm:presLayoutVars>
      </dgm:prSet>
      <dgm:spPr/>
      <dgm:t>
        <a:bodyPr/>
        <a:lstStyle/>
        <a:p>
          <a:endParaRPr lang="en-GB"/>
        </a:p>
      </dgm:t>
    </dgm:pt>
    <dgm:pt modelId="{743FA300-E834-4787-960A-40627123DB32}" type="pres">
      <dgm:prSet presAssocID="{4B87B046-DE6D-442D-B7E6-E391D70F6F0B}" presName="composite" presStyleCnt="0"/>
      <dgm:spPr/>
    </dgm:pt>
    <dgm:pt modelId="{5833EDFA-97BC-452B-AD92-2D28EB73A37B}" type="pres">
      <dgm:prSet presAssocID="{4B87B046-DE6D-442D-B7E6-E391D70F6F0B}" presName="parTx" presStyleLbl="alignNode1" presStyleIdx="0" presStyleCnt="1" custLinFactNeighborX="-8511" custLinFactNeighborY="5363">
        <dgm:presLayoutVars>
          <dgm:chMax val="0"/>
          <dgm:chPref val="0"/>
          <dgm:bulletEnabled val="1"/>
        </dgm:presLayoutVars>
      </dgm:prSet>
      <dgm:spPr/>
      <dgm:t>
        <a:bodyPr/>
        <a:lstStyle/>
        <a:p>
          <a:endParaRPr lang="en-GB"/>
        </a:p>
      </dgm:t>
    </dgm:pt>
    <dgm:pt modelId="{B95C9A3E-8773-4283-9048-4426BDBF54C2}" type="pres">
      <dgm:prSet presAssocID="{4B87B046-DE6D-442D-B7E6-E391D70F6F0B}" presName="desTx" presStyleLbl="alignAccFollowNode1" presStyleIdx="0" presStyleCnt="1">
        <dgm:presLayoutVars>
          <dgm:bulletEnabled val="1"/>
        </dgm:presLayoutVars>
      </dgm:prSet>
      <dgm:spPr/>
      <dgm:t>
        <a:bodyPr/>
        <a:lstStyle/>
        <a:p>
          <a:endParaRPr lang="en-GB"/>
        </a:p>
      </dgm:t>
    </dgm:pt>
  </dgm:ptLst>
  <dgm:cxnLst>
    <dgm:cxn modelId="{DDAB115A-06C6-4851-8A51-427295CBB5B6}" srcId="{4B87B046-DE6D-442D-B7E6-E391D70F6F0B}" destId="{F83BF25B-9BD9-4B2E-A3B8-3B08DAD3BB96}" srcOrd="2" destOrd="0" parTransId="{5BD7DE65-49C9-40D2-ADB9-9CE210DD5FE9}" sibTransId="{E1090F06-D06C-4AC5-8ED3-45269774F9CF}"/>
    <dgm:cxn modelId="{0E3539FA-D8DD-4B3F-AC45-750D8B7444B2}" type="presOf" srcId="{4B87B046-DE6D-442D-B7E6-E391D70F6F0B}" destId="{5833EDFA-97BC-452B-AD92-2D28EB73A37B}" srcOrd="0" destOrd="0" presId="urn:microsoft.com/office/officeart/2005/8/layout/hList1"/>
    <dgm:cxn modelId="{30364E3D-8C1F-4CF4-B439-7FC73EE0EA68}" srcId="{4B87B046-DE6D-442D-B7E6-E391D70F6F0B}" destId="{A4EDABEE-2401-4136-A5E8-BD6397B065F5}" srcOrd="0" destOrd="0" parTransId="{526BEAE4-9764-4922-8A44-370326D697BD}" sibTransId="{80D14785-036D-4CB1-8CD3-37C959F632D9}"/>
    <dgm:cxn modelId="{54113BCA-F156-46F3-A9F7-3099E7CCBF34}" type="presOf" srcId="{C0EF4453-24D3-4BFC-95C6-927CA9DF76FF}" destId="{DF98DFD5-395F-43AC-B081-16DCE982ACB0}" srcOrd="0" destOrd="0" presId="urn:microsoft.com/office/officeart/2005/8/layout/hList1"/>
    <dgm:cxn modelId="{F49CE5ED-2F5F-4A8E-9CA5-8DAAD03F7985}" type="presOf" srcId="{15A61633-36BA-4E9A-9138-474400523A5F}" destId="{B95C9A3E-8773-4283-9048-4426BDBF54C2}" srcOrd="0" destOrd="1" presId="urn:microsoft.com/office/officeart/2005/8/layout/hList1"/>
    <dgm:cxn modelId="{321E62B0-34B4-4428-8F61-E777EEC7D8AA}" type="presOf" srcId="{A4EDABEE-2401-4136-A5E8-BD6397B065F5}" destId="{B95C9A3E-8773-4283-9048-4426BDBF54C2}" srcOrd="0" destOrd="0" presId="urn:microsoft.com/office/officeart/2005/8/layout/hList1"/>
    <dgm:cxn modelId="{3ED57391-4BC1-4FC9-A852-F7B9CC1EBAF8}" srcId="{4B87B046-DE6D-442D-B7E6-E391D70F6F0B}" destId="{15A61633-36BA-4E9A-9138-474400523A5F}" srcOrd="1" destOrd="0" parTransId="{881F0769-012A-48A0-B086-00B016788E4E}" sibTransId="{50306F15-771D-4CE4-8768-1636E8984A33}"/>
    <dgm:cxn modelId="{752F868B-B23B-402D-9BB1-E3782DAA29B4}" type="presOf" srcId="{F83BF25B-9BD9-4B2E-A3B8-3B08DAD3BB96}" destId="{B95C9A3E-8773-4283-9048-4426BDBF54C2}" srcOrd="0" destOrd="2" presId="urn:microsoft.com/office/officeart/2005/8/layout/hList1"/>
    <dgm:cxn modelId="{DABCA03E-BE90-4FC0-BC6F-9EF4851C392B}" srcId="{C0EF4453-24D3-4BFC-95C6-927CA9DF76FF}" destId="{4B87B046-DE6D-442D-B7E6-E391D70F6F0B}" srcOrd="0" destOrd="0" parTransId="{A45B7314-87E8-49B4-B7AE-301753D2F4A3}" sibTransId="{A3B9EE7B-2A8B-4E13-B8A9-00B45BC7283B}"/>
    <dgm:cxn modelId="{EA00D420-68AD-4A3D-9DF1-F83766B0CAC1}" type="presParOf" srcId="{DF98DFD5-395F-43AC-B081-16DCE982ACB0}" destId="{743FA300-E834-4787-960A-40627123DB32}" srcOrd="0" destOrd="0" presId="urn:microsoft.com/office/officeart/2005/8/layout/hList1"/>
    <dgm:cxn modelId="{4D6984E9-8E89-4FB3-B1C2-6AC816F3A4AE}" type="presParOf" srcId="{743FA300-E834-4787-960A-40627123DB32}" destId="{5833EDFA-97BC-452B-AD92-2D28EB73A37B}" srcOrd="0" destOrd="0" presId="urn:microsoft.com/office/officeart/2005/8/layout/hList1"/>
    <dgm:cxn modelId="{F30A8047-E492-4B3D-BFD4-F539433BF233}" type="presParOf" srcId="{743FA300-E834-4787-960A-40627123DB32}" destId="{B95C9A3E-8773-4283-9048-4426BDBF54C2}"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A220907-0307-4E0F-97EE-767924FBF016}" type="doc">
      <dgm:prSet loTypeId="urn:microsoft.com/office/officeart/2005/8/layout/chart3" loCatId="cycle" qsTypeId="urn:microsoft.com/office/officeart/2005/8/quickstyle/simple1" qsCatId="simple" csTypeId="urn:microsoft.com/office/officeart/2005/8/colors/accent1_2" csCatId="accent1" phldr="1"/>
      <dgm:spPr/>
      <dgm:t>
        <a:bodyPr/>
        <a:lstStyle/>
        <a:p>
          <a:endParaRPr lang="nl-NL"/>
        </a:p>
      </dgm:t>
    </dgm:pt>
    <dgm:pt modelId="{83518243-B8B8-421A-A8F2-D0C0EAEF154A}">
      <dgm:prSet custT="1"/>
      <dgm:spPr>
        <a:solidFill>
          <a:schemeClr val="accent5">
            <a:lumMod val="75000"/>
          </a:schemeClr>
        </a:solidFill>
      </dgm:spPr>
      <dgm:t>
        <a:bodyPr/>
        <a:lstStyle/>
        <a:p>
          <a:r>
            <a:rPr lang="de-DE" sz="3200" b="1" cap="small" baseline="0" dirty="0" err="1" smtClean="0">
              <a:latin typeface="Garamond" panose="02020404030301010803" pitchFamily="18" charset="0"/>
            </a:rPr>
            <a:t>Clificol</a:t>
          </a:r>
          <a:endParaRPr lang="nl-BE" sz="2800" cap="small" baseline="0" dirty="0">
            <a:latin typeface="Garamond" panose="02020404030301010803" pitchFamily="18" charset="0"/>
          </a:endParaRPr>
        </a:p>
      </dgm:t>
    </dgm:pt>
    <dgm:pt modelId="{09C33584-20B8-433A-A33A-633E65B46071}" type="parTrans" cxnId="{E3041DAE-7D55-462A-9D13-746C8F35CEB9}">
      <dgm:prSet/>
      <dgm:spPr/>
      <dgm:t>
        <a:bodyPr/>
        <a:lstStyle/>
        <a:p>
          <a:endParaRPr lang="nl-NL"/>
        </a:p>
      </dgm:t>
    </dgm:pt>
    <dgm:pt modelId="{CF6860CD-FEC7-4EB3-B91C-B921050843F9}" type="sibTrans" cxnId="{E3041DAE-7D55-462A-9D13-746C8F35CEB9}">
      <dgm:prSet/>
      <dgm:spPr/>
      <dgm:t>
        <a:bodyPr/>
        <a:lstStyle/>
        <a:p>
          <a:endParaRPr lang="nl-NL"/>
        </a:p>
      </dgm:t>
    </dgm:pt>
    <dgm:pt modelId="{8695D327-4DA3-436F-8333-7BCCE5CA2ED4}">
      <dgm:prSet custT="1"/>
      <dgm:spPr>
        <a:solidFill>
          <a:schemeClr val="accent5">
            <a:lumMod val="75000"/>
          </a:schemeClr>
        </a:solidFill>
      </dgm:spPr>
      <dgm:t>
        <a:bodyPr/>
        <a:lstStyle/>
        <a:p>
          <a:r>
            <a:rPr lang="de-DE" sz="2400" dirty="0" err="1">
              <a:latin typeface="Garamond" panose="02020404030301010803" pitchFamily="18" charset="0"/>
            </a:rPr>
            <a:t>Initiated</a:t>
          </a:r>
          <a:r>
            <a:rPr lang="de-DE" sz="2400" dirty="0">
              <a:latin typeface="Garamond" panose="02020404030301010803" pitchFamily="18" charset="0"/>
            </a:rPr>
            <a:t> </a:t>
          </a:r>
          <a:r>
            <a:rPr lang="de-DE" sz="2400" dirty="0" err="1">
              <a:latin typeface="Garamond" panose="02020404030301010803" pitchFamily="18" charset="0"/>
            </a:rPr>
            <a:t>by</a:t>
          </a:r>
          <a:r>
            <a:rPr lang="de-DE" sz="2400" dirty="0">
              <a:latin typeface="Garamond" panose="02020404030301010803" pitchFamily="18" charset="0"/>
            </a:rPr>
            <a:t> </a:t>
          </a:r>
          <a:r>
            <a:rPr lang="de-DE" sz="2400" dirty="0" err="1">
              <a:latin typeface="Garamond" panose="02020404030301010803" pitchFamily="18" charset="0"/>
            </a:rPr>
            <a:t>Homeopathia</a:t>
          </a:r>
          <a:r>
            <a:rPr lang="de-DE" sz="2400" dirty="0">
              <a:latin typeface="Garamond" panose="02020404030301010803" pitchFamily="18" charset="0"/>
            </a:rPr>
            <a:t/>
          </a:r>
          <a:br>
            <a:rPr lang="de-DE" sz="2400" dirty="0">
              <a:latin typeface="Garamond" panose="02020404030301010803" pitchFamily="18" charset="0"/>
            </a:rPr>
          </a:br>
          <a:r>
            <a:rPr lang="de-DE" sz="2400" dirty="0" err="1">
              <a:latin typeface="Garamond" panose="02020404030301010803" pitchFamily="18" charset="0"/>
            </a:rPr>
            <a:t>Europea</a:t>
          </a:r>
          <a:r>
            <a:rPr lang="de-DE" sz="2400" dirty="0">
              <a:latin typeface="Garamond" panose="02020404030301010803" pitchFamily="18" charset="0"/>
            </a:rPr>
            <a:t> &amp; </a:t>
          </a:r>
          <a:r>
            <a:rPr lang="de-DE" sz="2400" dirty="0" err="1">
              <a:latin typeface="Garamond" panose="02020404030301010803" pitchFamily="18" charset="0"/>
            </a:rPr>
            <a:t>Internationalis</a:t>
          </a:r>
          <a:r>
            <a:rPr lang="de-DE" sz="2400" dirty="0">
              <a:latin typeface="Garamond" panose="02020404030301010803" pitchFamily="18" charset="0"/>
            </a:rPr>
            <a:t/>
          </a:r>
          <a:br>
            <a:rPr lang="de-DE" sz="2400" dirty="0">
              <a:latin typeface="Garamond" panose="02020404030301010803" pitchFamily="18" charset="0"/>
            </a:rPr>
          </a:br>
          <a:r>
            <a:rPr lang="de-DE" sz="2400" dirty="0">
              <a:latin typeface="Garamond" panose="02020404030301010803" pitchFamily="18" charset="0"/>
            </a:rPr>
            <a:t>Groups in </a:t>
          </a:r>
          <a:r>
            <a:rPr lang="de-DE" sz="2400" dirty="0" err="1">
              <a:latin typeface="Garamond" panose="02020404030301010803" pitchFamily="18" charset="0"/>
            </a:rPr>
            <a:t>the</a:t>
          </a:r>
          <a:r>
            <a:rPr lang="de-DE" sz="2400" dirty="0">
              <a:latin typeface="Garamond" panose="02020404030301010803" pitchFamily="18" charset="0"/>
            </a:rPr>
            <a:t> 1970s</a:t>
          </a:r>
          <a:endParaRPr lang="nl-BE" sz="2400" dirty="0">
            <a:latin typeface="Garamond" panose="02020404030301010803" pitchFamily="18" charset="0"/>
          </a:endParaRPr>
        </a:p>
      </dgm:t>
    </dgm:pt>
    <dgm:pt modelId="{E7DC6367-BB7F-4DCD-BCA4-AE751AE1817E}" type="parTrans" cxnId="{6A06CDED-49FE-4090-8A8D-5F3FBD8982A9}">
      <dgm:prSet/>
      <dgm:spPr/>
      <dgm:t>
        <a:bodyPr/>
        <a:lstStyle/>
        <a:p>
          <a:endParaRPr lang="nl-NL"/>
        </a:p>
      </dgm:t>
    </dgm:pt>
    <dgm:pt modelId="{6CB8EA1D-9B92-4946-9D7A-32F4FCB71118}" type="sibTrans" cxnId="{6A06CDED-49FE-4090-8A8D-5F3FBD8982A9}">
      <dgm:prSet/>
      <dgm:spPr/>
      <dgm:t>
        <a:bodyPr/>
        <a:lstStyle/>
        <a:p>
          <a:endParaRPr lang="nl-NL"/>
        </a:p>
      </dgm:t>
    </dgm:pt>
    <dgm:pt modelId="{DE873BB0-B8CD-4993-BA02-C84EF4B1370E}">
      <dgm:prSet custT="1"/>
      <dgm:spPr>
        <a:solidFill>
          <a:schemeClr val="accent5">
            <a:lumMod val="75000"/>
          </a:schemeClr>
        </a:solidFill>
      </dgm:spPr>
      <dgm:t>
        <a:bodyPr/>
        <a:lstStyle/>
        <a:p>
          <a:r>
            <a:rPr lang="de-DE" sz="2400" dirty="0">
              <a:latin typeface="Garamond" panose="02020404030301010803" pitchFamily="18" charset="0"/>
            </a:rPr>
            <a:t>Database </a:t>
          </a:r>
          <a:r>
            <a:rPr lang="de-DE" sz="2400" dirty="0" err="1">
              <a:latin typeface="Garamond" panose="02020404030301010803" pitchFamily="18" charset="0"/>
            </a:rPr>
            <a:t>of</a:t>
          </a:r>
          <a:r>
            <a:rPr lang="de-DE" sz="2400" dirty="0">
              <a:latin typeface="Garamond" panose="02020404030301010803" pitchFamily="18" charset="0"/>
            </a:rPr>
            <a:t> </a:t>
          </a:r>
          <a:r>
            <a:rPr lang="de-DE" sz="2400" dirty="0" err="1">
              <a:latin typeface="Garamond" panose="02020404030301010803" pitchFamily="18" charset="0"/>
            </a:rPr>
            <a:t>cases</a:t>
          </a:r>
          <a:endParaRPr lang="nl-BE" sz="2400" dirty="0">
            <a:latin typeface="Garamond" panose="02020404030301010803" pitchFamily="18" charset="0"/>
          </a:endParaRPr>
        </a:p>
      </dgm:t>
    </dgm:pt>
    <dgm:pt modelId="{25D8A472-EFB4-48AB-872C-CF1A732C2E3F}" type="parTrans" cxnId="{49697C42-1CD4-440B-BCE9-8565DA62FD0E}">
      <dgm:prSet/>
      <dgm:spPr/>
      <dgm:t>
        <a:bodyPr/>
        <a:lstStyle/>
        <a:p>
          <a:endParaRPr lang="nl-NL"/>
        </a:p>
      </dgm:t>
    </dgm:pt>
    <dgm:pt modelId="{A111D68C-F478-4AD7-B8CE-BB1696B2FF08}" type="sibTrans" cxnId="{49697C42-1CD4-440B-BCE9-8565DA62FD0E}">
      <dgm:prSet/>
      <dgm:spPr/>
      <dgm:t>
        <a:bodyPr/>
        <a:lstStyle/>
        <a:p>
          <a:endParaRPr lang="nl-NL"/>
        </a:p>
      </dgm:t>
    </dgm:pt>
    <dgm:pt modelId="{33FEB4BA-1531-4728-81D2-DC8C07E33402}">
      <dgm:prSet custT="1"/>
      <dgm:spPr>
        <a:solidFill>
          <a:schemeClr val="accent5">
            <a:lumMod val="75000"/>
          </a:schemeClr>
        </a:solidFill>
      </dgm:spPr>
      <dgm:t>
        <a:bodyPr/>
        <a:lstStyle/>
        <a:p>
          <a:r>
            <a:rPr lang="de-DE" sz="2400" dirty="0">
              <a:latin typeface="Garamond" panose="02020404030301010803" pitchFamily="18" charset="0"/>
            </a:rPr>
            <a:t>International </a:t>
          </a:r>
          <a:r>
            <a:rPr lang="de-DE" sz="2400" dirty="0" err="1">
              <a:latin typeface="Garamond" panose="02020404030301010803" pitchFamily="18" charset="0"/>
            </a:rPr>
            <a:t>project</a:t>
          </a:r>
          <a:endParaRPr lang="nl-BE" sz="2400" dirty="0">
            <a:latin typeface="Garamond" panose="02020404030301010803" pitchFamily="18" charset="0"/>
          </a:endParaRPr>
        </a:p>
      </dgm:t>
    </dgm:pt>
    <dgm:pt modelId="{EDFB489A-BFC8-4D37-AA5F-9DDF71F5DCCB}" type="parTrans" cxnId="{793B16B5-A832-4C84-9BA6-D37484250C6F}">
      <dgm:prSet/>
      <dgm:spPr/>
      <dgm:t>
        <a:bodyPr/>
        <a:lstStyle/>
        <a:p>
          <a:endParaRPr lang="nl-NL"/>
        </a:p>
      </dgm:t>
    </dgm:pt>
    <dgm:pt modelId="{0CF217D6-7FAB-464F-8AB3-58D8AF68D8A9}" type="sibTrans" cxnId="{793B16B5-A832-4C84-9BA6-D37484250C6F}">
      <dgm:prSet/>
      <dgm:spPr/>
      <dgm:t>
        <a:bodyPr/>
        <a:lstStyle/>
        <a:p>
          <a:endParaRPr lang="nl-NL"/>
        </a:p>
      </dgm:t>
    </dgm:pt>
    <dgm:pt modelId="{152CF58A-DA59-492E-9D14-E717D3FEC513}">
      <dgm:prSet custT="1"/>
      <dgm:spPr>
        <a:solidFill>
          <a:schemeClr val="accent5">
            <a:lumMod val="75000"/>
          </a:schemeClr>
        </a:solidFill>
      </dgm:spPr>
      <dgm:t>
        <a:bodyPr/>
        <a:lstStyle/>
        <a:p>
          <a:r>
            <a:rPr lang="de-DE" sz="2400" dirty="0">
              <a:latin typeface="Garamond" panose="02020404030301010803" pitchFamily="18" charset="0"/>
            </a:rPr>
            <a:t>Free </a:t>
          </a:r>
          <a:r>
            <a:rPr lang="de-DE" sz="2400" dirty="0" err="1">
              <a:latin typeface="Garamond" panose="02020404030301010803" pitchFamily="18" charset="0"/>
            </a:rPr>
            <a:t>of</a:t>
          </a:r>
          <a:r>
            <a:rPr lang="de-DE" sz="2400" dirty="0">
              <a:latin typeface="Garamond" panose="02020404030301010803" pitchFamily="18" charset="0"/>
            </a:rPr>
            <a:t> </a:t>
          </a:r>
          <a:r>
            <a:rPr lang="de-DE" sz="2400" dirty="0" err="1">
              <a:latin typeface="Garamond" panose="02020404030301010803" pitchFamily="18" charset="0"/>
            </a:rPr>
            <a:t>charge</a:t>
          </a:r>
          <a:r>
            <a:rPr lang="de-DE" sz="2400" dirty="0">
              <a:latin typeface="Garamond" panose="02020404030301010803" pitchFamily="18" charset="0"/>
            </a:rPr>
            <a:t> </a:t>
          </a:r>
          <a:endParaRPr lang="nl-BE" sz="2400" dirty="0">
            <a:latin typeface="Garamond" panose="02020404030301010803" pitchFamily="18" charset="0"/>
          </a:endParaRPr>
        </a:p>
      </dgm:t>
    </dgm:pt>
    <dgm:pt modelId="{E4629E31-7B10-4262-BB28-EA29A246E9FC}" type="parTrans" cxnId="{5E504A61-EC50-49B7-9A50-039BA5D5DDDD}">
      <dgm:prSet/>
      <dgm:spPr/>
      <dgm:t>
        <a:bodyPr/>
        <a:lstStyle/>
        <a:p>
          <a:endParaRPr lang="nl-NL"/>
        </a:p>
      </dgm:t>
    </dgm:pt>
    <dgm:pt modelId="{8CB85F93-E885-4D4D-816B-FABBC5290EC1}" type="sibTrans" cxnId="{5E504A61-EC50-49B7-9A50-039BA5D5DDDD}">
      <dgm:prSet/>
      <dgm:spPr/>
      <dgm:t>
        <a:bodyPr/>
        <a:lstStyle/>
        <a:p>
          <a:endParaRPr lang="nl-NL"/>
        </a:p>
      </dgm:t>
    </dgm:pt>
    <dgm:pt modelId="{FB9EC323-2727-434E-B60A-6F6431A4A1EE}">
      <dgm:prSet custT="1"/>
      <dgm:spPr>
        <a:solidFill>
          <a:schemeClr val="accent5">
            <a:lumMod val="75000"/>
          </a:schemeClr>
        </a:solidFill>
      </dgm:spPr>
      <dgm:t>
        <a:bodyPr/>
        <a:lstStyle/>
        <a:p>
          <a:r>
            <a:rPr lang="de-DE" sz="2400" dirty="0">
              <a:latin typeface="Garamond" panose="02020404030301010803" pitchFamily="18" charset="0"/>
            </a:rPr>
            <a:t>Registration </a:t>
          </a:r>
          <a:r>
            <a:rPr lang="de-DE" sz="2400" dirty="0" err="1" smtClean="0">
              <a:latin typeface="Garamond" panose="02020404030301010803" pitchFamily="18" charset="0"/>
            </a:rPr>
            <a:t>necessary</a:t>
          </a:r>
          <a:endParaRPr lang="nl-BE" sz="2400" dirty="0">
            <a:solidFill>
              <a:srgbClr val="FF0000"/>
            </a:solidFill>
          </a:endParaRPr>
        </a:p>
      </dgm:t>
    </dgm:pt>
    <dgm:pt modelId="{FCA6C1CF-A45F-4164-8E37-1DB6F5F09752}" type="parTrans" cxnId="{29965118-2BE0-4A9F-A1FE-580170C40BF8}">
      <dgm:prSet/>
      <dgm:spPr/>
      <dgm:t>
        <a:bodyPr/>
        <a:lstStyle/>
        <a:p>
          <a:endParaRPr lang="nl-NL"/>
        </a:p>
      </dgm:t>
    </dgm:pt>
    <dgm:pt modelId="{BF0D2CA0-E9D3-4CA8-8AF1-2398EF5A53DB}" type="sibTrans" cxnId="{29965118-2BE0-4A9F-A1FE-580170C40BF8}">
      <dgm:prSet/>
      <dgm:spPr/>
      <dgm:t>
        <a:bodyPr/>
        <a:lstStyle/>
        <a:p>
          <a:endParaRPr lang="nl-NL"/>
        </a:p>
      </dgm:t>
    </dgm:pt>
    <dgm:pt modelId="{EE8465E1-00D2-4676-9302-D894F73C418C}" type="pres">
      <dgm:prSet presAssocID="{EA220907-0307-4E0F-97EE-767924FBF016}" presName="compositeShape" presStyleCnt="0">
        <dgm:presLayoutVars>
          <dgm:chMax val="7"/>
          <dgm:dir/>
          <dgm:resizeHandles val="exact"/>
        </dgm:presLayoutVars>
      </dgm:prSet>
      <dgm:spPr/>
      <dgm:t>
        <a:bodyPr/>
        <a:lstStyle/>
        <a:p>
          <a:endParaRPr lang="en-GB"/>
        </a:p>
      </dgm:t>
    </dgm:pt>
    <dgm:pt modelId="{700F7135-DFC8-4B04-81DA-AAB2300F41DA}" type="pres">
      <dgm:prSet presAssocID="{EA220907-0307-4E0F-97EE-767924FBF016}" presName="wedge1" presStyleLbl="node1" presStyleIdx="0" presStyleCnt="1"/>
      <dgm:spPr/>
      <dgm:t>
        <a:bodyPr/>
        <a:lstStyle/>
        <a:p>
          <a:endParaRPr lang="en-GB"/>
        </a:p>
      </dgm:t>
    </dgm:pt>
    <dgm:pt modelId="{62FB6EC9-4B00-4D23-8970-317BD8587622}" type="pres">
      <dgm:prSet presAssocID="{EA220907-0307-4E0F-97EE-767924FBF016}" presName="wedge1Tx" presStyleLbl="node1" presStyleIdx="0" presStyleCnt="1">
        <dgm:presLayoutVars>
          <dgm:chMax val="0"/>
          <dgm:chPref val="0"/>
          <dgm:bulletEnabled val="1"/>
        </dgm:presLayoutVars>
      </dgm:prSet>
      <dgm:spPr/>
      <dgm:t>
        <a:bodyPr/>
        <a:lstStyle/>
        <a:p>
          <a:endParaRPr lang="en-GB"/>
        </a:p>
      </dgm:t>
    </dgm:pt>
  </dgm:ptLst>
  <dgm:cxnLst>
    <dgm:cxn modelId="{E5B7508F-7DB7-420E-8FA4-5E65171B6F96}" type="presOf" srcId="{152CF58A-DA59-492E-9D14-E717D3FEC513}" destId="{700F7135-DFC8-4B04-81DA-AAB2300F41DA}" srcOrd="0" destOrd="4" presId="urn:microsoft.com/office/officeart/2005/8/layout/chart3"/>
    <dgm:cxn modelId="{508CBFD1-EEF5-4CA2-87BF-942DB5E9A1AC}" type="presOf" srcId="{33FEB4BA-1531-4728-81D2-DC8C07E33402}" destId="{700F7135-DFC8-4B04-81DA-AAB2300F41DA}" srcOrd="0" destOrd="3" presId="urn:microsoft.com/office/officeart/2005/8/layout/chart3"/>
    <dgm:cxn modelId="{29965118-2BE0-4A9F-A1FE-580170C40BF8}" srcId="{83518243-B8B8-421A-A8F2-D0C0EAEF154A}" destId="{FB9EC323-2727-434E-B60A-6F6431A4A1EE}" srcOrd="4" destOrd="0" parTransId="{FCA6C1CF-A45F-4164-8E37-1DB6F5F09752}" sibTransId="{BF0D2CA0-E9D3-4CA8-8AF1-2398EF5A53DB}"/>
    <dgm:cxn modelId="{65F3881C-890F-4363-9A0D-6E979B6153B7}" type="presOf" srcId="{FB9EC323-2727-434E-B60A-6F6431A4A1EE}" destId="{62FB6EC9-4B00-4D23-8970-317BD8587622}" srcOrd="1" destOrd="5" presId="urn:microsoft.com/office/officeart/2005/8/layout/chart3"/>
    <dgm:cxn modelId="{793B16B5-A832-4C84-9BA6-D37484250C6F}" srcId="{83518243-B8B8-421A-A8F2-D0C0EAEF154A}" destId="{33FEB4BA-1531-4728-81D2-DC8C07E33402}" srcOrd="2" destOrd="0" parTransId="{EDFB489A-BFC8-4D37-AA5F-9DDF71F5DCCB}" sibTransId="{0CF217D6-7FAB-464F-8AB3-58D8AF68D8A9}"/>
    <dgm:cxn modelId="{359CCEDC-FFF1-4E63-9BF5-4E215AFACBBB}" type="presOf" srcId="{8695D327-4DA3-436F-8333-7BCCE5CA2ED4}" destId="{700F7135-DFC8-4B04-81DA-AAB2300F41DA}" srcOrd="0" destOrd="1" presId="urn:microsoft.com/office/officeart/2005/8/layout/chart3"/>
    <dgm:cxn modelId="{EB0BAFB3-A114-4E9A-8108-0ABBE7B29477}" type="presOf" srcId="{FB9EC323-2727-434E-B60A-6F6431A4A1EE}" destId="{700F7135-DFC8-4B04-81DA-AAB2300F41DA}" srcOrd="0" destOrd="5" presId="urn:microsoft.com/office/officeart/2005/8/layout/chart3"/>
    <dgm:cxn modelId="{6B9FEEF4-CB7A-4610-B0D7-E74048EE5E36}" type="presOf" srcId="{DE873BB0-B8CD-4993-BA02-C84EF4B1370E}" destId="{62FB6EC9-4B00-4D23-8970-317BD8587622}" srcOrd="1" destOrd="2" presId="urn:microsoft.com/office/officeart/2005/8/layout/chart3"/>
    <dgm:cxn modelId="{EE539C3A-440B-4430-B36E-A52DC5C41C55}" type="presOf" srcId="{DE873BB0-B8CD-4993-BA02-C84EF4B1370E}" destId="{700F7135-DFC8-4B04-81DA-AAB2300F41DA}" srcOrd="0" destOrd="2" presId="urn:microsoft.com/office/officeart/2005/8/layout/chart3"/>
    <dgm:cxn modelId="{8BE1CE87-C9A7-4483-A585-D4E2DB99234A}" type="presOf" srcId="{83518243-B8B8-421A-A8F2-D0C0EAEF154A}" destId="{700F7135-DFC8-4B04-81DA-AAB2300F41DA}" srcOrd="0" destOrd="0" presId="urn:microsoft.com/office/officeart/2005/8/layout/chart3"/>
    <dgm:cxn modelId="{0078D974-0BF5-47F0-BB34-5C3E7888C824}" type="presOf" srcId="{83518243-B8B8-421A-A8F2-D0C0EAEF154A}" destId="{62FB6EC9-4B00-4D23-8970-317BD8587622}" srcOrd="1" destOrd="0" presId="urn:microsoft.com/office/officeart/2005/8/layout/chart3"/>
    <dgm:cxn modelId="{5E504A61-EC50-49B7-9A50-039BA5D5DDDD}" srcId="{83518243-B8B8-421A-A8F2-D0C0EAEF154A}" destId="{152CF58A-DA59-492E-9D14-E717D3FEC513}" srcOrd="3" destOrd="0" parTransId="{E4629E31-7B10-4262-BB28-EA29A246E9FC}" sibTransId="{8CB85F93-E885-4D4D-816B-FABBC5290EC1}"/>
    <dgm:cxn modelId="{6A06CDED-49FE-4090-8A8D-5F3FBD8982A9}" srcId="{83518243-B8B8-421A-A8F2-D0C0EAEF154A}" destId="{8695D327-4DA3-436F-8333-7BCCE5CA2ED4}" srcOrd="0" destOrd="0" parTransId="{E7DC6367-BB7F-4DCD-BCA4-AE751AE1817E}" sibTransId="{6CB8EA1D-9B92-4946-9D7A-32F4FCB71118}"/>
    <dgm:cxn modelId="{E3041DAE-7D55-462A-9D13-746C8F35CEB9}" srcId="{EA220907-0307-4E0F-97EE-767924FBF016}" destId="{83518243-B8B8-421A-A8F2-D0C0EAEF154A}" srcOrd="0" destOrd="0" parTransId="{09C33584-20B8-433A-A33A-633E65B46071}" sibTransId="{CF6860CD-FEC7-4EB3-B91C-B921050843F9}"/>
    <dgm:cxn modelId="{8D922F1D-E7FF-4111-B335-8AF5B9F7347C}" type="presOf" srcId="{EA220907-0307-4E0F-97EE-767924FBF016}" destId="{EE8465E1-00D2-4676-9302-D894F73C418C}" srcOrd="0" destOrd="0" presId="urn:microsoft.com/office/officeart/2005/8/layout/chart3"/>
    <dgm:cxn modelId="{5C323C06-BE6A-48B5-84F0-841BD5AA03EA}" type="presOf" srcId="{152CF58A-DA59-492E-9D14-E717D3FEC513}" destId="{62FB6EC9-4B00-4D23-8970-317BD8587622}" srcOrd="1" destOrd="4" presId="urn:microsoft.com/office/officeart/2005/8/layout/chart3"/>
    <dgm:cxn modelId="{9338621A-27EB-497B-9C84-2E6BFB386F9F}" type="presOf" srcId="{33FEB4BA-1531-4728-81D2-DC8C07E33402}" destId="{62FB6EC9-4B00-4D23-8970-317BD8587622}" srcOrd="1" destOrd="3" presId="urn:microsoft.com/office/officeart/2005/8/layout/chart3"/>
    <dgm:cxn modelId="{1847370F-CC1A-472A-8021-7F74493EA4BE}" type="presOf" srcId="{8695D327-4DA3-436F-8333-7BCCE5CA2ED4}" destId="{62FB6EC9-4B00-4D23-8970-317BD8587622}" srcOrd="1" destOrd="1" presId="urn:microsoft.com/office/officeart/2005/8/layout/chart3"/>
    <dgm:cxn modelId="{49697C42-1CD4-440B-BCE9-8565DA62FD0E}" srcId="{83518243-B8B8-421A-A8F2-D0C0EAEF154A}" destId="{DE873BB0-B8CD-4993-BA02-C84EF4B1370E}" srcOrd="1" destOrd="0" parTransId="{25D8A472-EFB4-48AB-872C-CF1A732C2E3F}" sibTransId="{A111D68C-F478-4AD7-B8CE-BB1696B2FF08}"/>
    <dgm:cxn modelId="{E83B8005-DE98-4F07-AEA5-7A60A5A517E4}" type="presParOf" srcId="{EE8465E1-00D2-4676-9302-D894F73C418C}" destId="{700F7135-DFC8-4B04-81DA-AAB2300F41DA}" srcOrd="0" destOrd="0" presId="urn:microsoft.com/office/officeart/2005/8/layout/chart3"/>
    <dgm:cxn modelId="{BDB8178D-EBA7-4510-A6AE-F914357825B8}" type="presParOf" srcId="{EE8465E1-00D2-4676-9302-D894F73C418C}" destId="{62FB6EC9-4B00-4D23-8970-317BD8587622}" srcOrd="1" destOrd="0" presId="urn:microsoft.com/office/officeart/2005/8/layout/char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6413FE2-3B96-4E77-BF1D-F08FCCD4B606}" type="doc">
      <dgm:prSet loTypeId="urn:diagrams.loki3.com/VaryingWidthList+Icon" loCatId="list" qsTypeId="urn:microsoft.com/office/officeart/2005/8/quickstyle/simple1" qsCatId="simple" csTypeId="urn:microsoft.com/office/officeart/2005/8/colors/accent1_2" csCatId="accent1" phldr="1"/>
      <dgm:spPr/>
      <dgm:t>
        <a:bodyPr/>
        <a:lstStyle/>
        <a:p>
          <a:endParaRPr lang="en-GB"/>
        </a:p>
      </dgm:t>
    </dgm:pt>
    <dgm:pt modelId="{C2D7D618-DEF3-4A99-A9E1-8151535853C7}">
      <dgm:prSet phldrT="[Tekst]" custT="1"/>
      <dgm:spPr>
        <a:solidFill>
          <a:schemeClr val="tx2">
            <a:lumMod val="75000"/>
          </a:schemeClr>
        </a:solidFill>
      </dgm:spPr>
      <dgm:t>
        <a:bodyPr/>
        <a:lstStyle/>
        <a:p>
          <a:r>
            <a:rPr lang="nl-BE" sz="4800" cap="small" baseline="0" dirty="0" err="1" smtClean="0">
              <a:latin typeface="Garamond" panose="02020404030301010803" pitchFamily="18" charset="0"/>
            </a:rPr>
            <a:t>Empirium</a:t>
          </a:r>
          <a:endParaRPr lang="en-GB" sz="4800" cap="small" baseline="0" dirty="0">
            <a:latin typeface="Garamond" panose="02020404030301010803" pitchFamily="18" charset="0"/>
          </a:endParaRPr>
        </a:p>
      </dgm:t>
    </dgm:pt>
    <dgm:pt modelId="{7B0BA428-1D3A-45FE-B5C4-F3253A27428F}" type="parTrans" cxnId="{7197A656-74C0-41B8-9054-53DD5C68D567}">
      <dgm:prSet/>
      <dgm:spPr/>
      <dgm:t>
        <a:bodyPr/>
        <a:lstStyle/>
        <a:p>
          <a:endParaRPr lang="en-GB"/>
        </a:p>
      </dgm:t>
    </dgm:pt>
    <dgm:pt modelId="{E65061FF-708B-4404-BF4D-A3B35C10CC8C}" type="sibTrans" cxnId="{7197A656-74C0-41B8-9054-53DD5C68D567}">
      <dgm:prSet/>
      <dgm:spPr/>
      <dgm:t>
        <a:bodyPr/>
        <a:lstStyle/>
        <a:p>
          <a:endParaRPr lang="en-GB"/>
        </a:p>
      </dgm:t>
    </dgm:pt>
    <dgm:pt modelId="{29ECE167-21B3-40E5-A656-699E39E500C6}">
      <dgm:prSet phldrT="[Tekst]" custT="1"/>
      <dgm:spPr>
        <a:solidFill>
          <a:schemeClr val="accent5">
            <a:lumMod val="40000"/>
            <a:lumOff val="60000"/>
          </a:schemeClr>
        </a:solidFill>
      </dgm:spPr>
      <dgm:t>
        <a:bodyPr/>
        <a:lstStyle/>
        <a:p>
          <a:r>
            <a:rPr lang="nl-BE" sz="3200" dirty="0" err="1" smtClean="0">
              <a:solidFill>
                <a:schemeClr val="accent5">
                  <a:lumMod val="50000"/>
                </a:schemeClr>
              </a:solidFill>
              <a:latin typeface="Garamond" panose="02020404030301010803" pitchFamily="18" charset="0"/>
            </a:rPr>
            <a:t>WissHom</a:t>
          </a:r>
          <a:r>
            <a:rPr lang="nl-BE" sz="3200" dirty="0" smtClean="0">
              <a:solidFill>
                <a:schemeClr val="accent5">
                  <a:lumMod val="50000"/>
                </a:schemeClr>
              </a:solidFill>
              <a:latin typeface="Garamond" panose="02020404030301010803" pitchFamily="18" charset="0"/>
            </a:rPr>
            <a:t> project &amp; </a:t>
          </a:r>
          <a:r>
            <a:rPr lang="nl-BE" sz="3200" dirty="0" err="1" smtClean="0">
              <a:solidFill>
                <a:schemeClr val="accent5">
                  <a:lumMod val="50000"/>
                </a:schemeClr>
              </a:solidFill>
              <a:latin typeface="Garamond" panose="02020404030301010803" pitchFamily="18" charset="0"/>
            </a:rPr>
            <a:t>documentation</a:t>
          </a:r>
          <a:r>
            <a:rPr lang="nl-BE" sz="3200" dirty="0" smtClean="0">
              <a:solidFill>
                <a:schemeClr val="accent5">
                  <a:lumMod val="50000"/>
                </a:schemeClr>
              </a:solidFill>
              <a:latin typeface="Garamond" panose="02020404030301010803" pitchFamily="18" charset="0"/>
            </a:rPr>
            <a:t> standard</a:t>
          </a:r>
          <a:endParaRPr lang="en-GB" sz="3200" dirty="0">
            <a:solidFill>
              <a:schemeClr val="accent5">
                <a:lumMod val="50000"/>
              </a:schemeClr>
            </a:solidFill>
            <a:latin typeface="Garamond" panose="02020404030301010803" pitchFamily="18" charset="0"/>
          </a:endParaRPr>
        </a:p>
      </dgm:t>
    </dgm:pt>
    <dgm:pt modelId="{F929E0A8-939F-429A-A19D-CCDBE1B9BDCB}" type="parTrans" cxnId="{03E67398-F0A5-4909-8085-11EC32681B3E}">
      <dgm:prSet/>
      <dgm:spPr/>
      <dgm:t>
        <a:bodyPr/>
        <a:lstStyle/>
        <a:p>
          <a:endParaRPr lang="en-GB"/>
        </a:p>
      </dgm:t>
    </dgm:pt>
    <dgm:pt modelId="{E8FF20D4-005D-4F1F-A68F-2AA0028D7964}" type="sibTrans" cxnId="{03E67398-F0A5-4909-8085-11EC32681B3E}">
      <dgm:prSet/>
      <dgm:spPr/>
      <dgm:t>
        <a:bodyPr/>
        <a:lstStyle/>
        <a:p>
          <a:endParaRPr lang="en-GB"/>
        </a:p>
      </dgm:t>
    </dgm:pt>
    <dgm:pt modelId="{F36B44B1-20F3-4376-909E-41F6C902414C}">
      <dgm:prSet phldrT="[Tekst]" custT="1"/>
      <dgm:spPr>
        <a:solidFill>
          <a:schemeClr val="accent5">
            <a:lumMod val="40000"/>
            <a:lumOff val="60000"/>
          </a:schemeClr>
        </a:solidFill>
      </dgm:spPr>
      <dgm:t>
        <a:bodyPr/>
        <a:lstStyle/>
        <a:p>
          <a:r>
            <a:rPr lang="nl-BE" sz="3200" dirty="0" err="1" smtClean="0">
              <a:solidFill>
                <a:schemeClr val="accent5">
                  <a:lumMod val="50000"/>
                </a:schemeClr>
              </a:solidFill>
              <a:latin typeface="Garamond" panose="02020404030301010803" pitchFamily="18" charset="0"/>
            </a:rPr>
            <a:t>Documentation</a:t>
          </a:r>
          <a:r>
            <a:rPr lang="nl-BE" sz="3200" dirty="0" smtClean="0">
              <a:solidFill>
                <a:schemeClr val="accent5">
                  <a:lumMod val="50000"/>
                </a:schemeClr>
              </a:solidFill>
              <a:latin typeface="Garamond" panose="02020404030301010803" pitchFamily="18" charset="0"/>
            </a:rPr>
            <a:t> system </a:t>
          </a:r>
          <a:r>
            <a:rPr lang="nl-BE" sz="3200" dirty="0" err="1" smtClean="0">
              <a:solidFill>
                <a:schemeClr val="accent5">
                  <a:lumMod val="50000"/>
                </a:schemeClr>
              </a:solidFill>
              <a:latin typeface="Garamond" panose="02020404030301010803" pitchFamily="18" charset="0"/>
            </a:rPr>
            <a:t>for</a:t>
          </a:r>
          <a:r>
            <a:rPr lang="nl-BE" sz="3200" dirty="0" smtClean="0">
              <a:solidFill>
                <a:schemeClr val="accent5">
                  <a:lumMod val="50000"/>
                </a:schemeClr>
              </a:solidFill>
              <a:latin typeface="Garamond" panose="02020404030301010803" pitchFamily="18" charset="0"/>
            </a:rPr>
            <a:t> cases in </a:t>
          </a:r>
          <a:r>
            <a:rPr lang="nl-BE" sz="3200" dirty="0" err="1" smtClean="0">
              <a:solidFill>
                <a:schemeClr val="accent5">
                  <a:lumMod val="50000"/>
                </a:schemeClr>
              </a:solidFill>
              <a:latin typeface="Garamond" panose="02020404030301010803" pitchFamily="18" charset="0"/>
            </a:rPr>
            <a:t>German</a:t>
          </a:r>
          <a:endParaRPr lang="en-GB" sz="3200" dirty="0">
            <a:solidFill>
              <a:schemeClr val="accent5">
                <a:lumMod val="50000"/>
              </a:schemeClr>
            </a:solidFill>
            <a:latin typeface="Garamond" panose="02020404030301010803" pitchFamily="18" charset="0"/>
          </a:endParaRPr>
        </a:p>
      </dgm:t>
    </dgm:pt>
    <dgm:pt modelId="{1F454EA1-2D2A-498A-9544-B07D5B3F5BCC}" type="parTrans" cxnId="{872CE8D0-A9C6-47C0-9CFB-E3DD602033AE}">
      <dgm:prSet/>
      <dgm:spPr/>
      <dgm:t>
        <a:bodyPr/>
        <a:lstStyle/>
        <a:p>
          <a:endParaRPr lang="en-GB"/>
        </a:p>
      </dgm:t>
    </dgm:pt>
    <dgm:pt modelId="{B2813560-DACE-4715-A8E7-8B177FDB5AF7}" type="sibTrans" cxnId="{872CE8D0-A9C6-47C0-9CFB-E3DD602033AE}">
      <dgm:prSet/>
      <dgm:spPr/>
      <dgm:t>
        <a:bodyPr/>
        <a:lstStyle/>
        <a:p>
          <a:endParaRPr lang="en-GB"/>
        </a:p>
      </dgm:t>
    </dgm:pt>
    <dgm:pt modelId="{5ADB1267-4F1A-43BA-9013-C38A9BDF8186}">
      <dgm:prSet phldrT="[Tekst]" custT="1"/>
      <dgm:spPr>
        <a:solidFill>
          <a:schemeClr val="accent5">
            <a:lumMod val="40000"/>
            <a:lumOff val="60000"/>
          </a:schemeClr>
        </a:solidFill>
      </dgm:spPr>
      <dgm:t>
        <a:bodyPr/>
        <a:lstStyle/>
        <a:p>
          <a:r>
            <a:rPr lang="nl-BE" sz="3200" dirty="0" err="1" smtClean="0">
              <a:solidFill>
                <a:schemeClr val="accent5">
                  <a:lumMod val="50000"/>
                </a:schemeClr>
              </a:solidFill>
              <a:latin typeface="Garamond" panose="02020404030301010803" pitchFamily="18" charset="0"/>
            </a:rPr>
            <a:t>Coordinated</a:t>
          </a:r>
          <a:r>
            <a:rPr lang="nl-BE" sz="3200" dirty="0" smtClean="0">
              <a:solidFill>
                <a:schemeClr val="accent5">
                  <a:lumMod val="50000"/>
                </a:schemeClr>
              </a:solidFill>
              <a:latin typeface="Garamond" panose="02020404030301010803" pitchFamily="18" charset="0"/>
            </a:rPr>
            <a:t> </a:t>
          </a:r>
          <a:r>
            <a:rPr lang="nl-BE" sz="3200" dirty="0" err="1" smtClean="0">
              <a:solidFill>
                <a:schemeClr val="accent5">
                  <a:lumMod val="50000"/>
                </a:schemeClr>
              </a:solidFill>
              <a:latin typeface="Garamond" panose="02020404030301010803" pitchFamily="18" charset="0"/>
            </a:rPr>
            <a:t>by</a:t>
          </a:r>
          <a:r>
            <a:rPr lang="nl-BE" sz="3200" dirty="0" smtClean="0">
              <a:solidFill>
                <a:schemeClr val="accent5">
                  <a:lumMod val="50000"/>
                </a:schemeClr>
              </a:solidFill>
              <a:latin typeface="Garamond" panose="02020404030301010803" pitchFamily="18" charset="0"/>
            </a:rPr>
            <a:t> </a:t>
          </a:r>
          <a:r>
            <a:rPr lang="nl-BE" sz="3200" dirty="0" err="1" smtClean="0">
              <a:solidFill>
                <a:schemeClr val="accent5">
                  <a:lumMod val="50000"/>
                </a:schemeClr>
              </a:solidFill>
              <a:latin typeface="Garamond" panose="02020404030301010803" pitchFamily="18" charset="0"/>
            </a:rPr>
            <a:t>Rainer</a:t>
          </a:r>
          <a:r>
            <a:rPr lang="nl-BE" sz="3200" dirty="0" smtClean="0">
              <a:solidFill>
                <a:schemeClr val="accent5">
                  <a:lumMod val="50000"/>
                </a:schemeClr>
              </a:solidFill>
              <a:latin typeface="Garamond" panose="02020404030301010803" pitchFamily="18" charset="0"/>
            </a:rPr>
            <a:t> </a:t>
          </a:r>
          <a:r>
            <a:rPr lang="de-DE" sz="3200" dirty="0" err="1" smtClean="0">
              <a:solidFill>
                <a:schemeClr val="accent5">
                  <a:lumMod val="50000"/>
                </a:schemeClr>
              </a:solidFill>
              <a:latin typeface="Garamond" panose="02020404030301010803" pitchFamily="18" charset="0"/>
            </a:rPr>
            <a:t>Schäferkordt</a:t>
          </a:r>
          <a:endParaRPr lang="en-GB" sz="3200" dirty="0">
            <a:solidFill>
              <a:schemeClr val="accent5">
                <a:lumMod val="50000"/>
              </a:schemeClr>
            </a:solidFill>
            <a:latin typeface="Garamond" panose="02020404030301010803" pitchFamily="18" charset="0"/>
          </a:endParaRPr>
        </a:p>
      </dgm:t>
    </dgm:pt>
    <dgm:pt modelId="{FA97DFF6-E518-4F5F-8474-707D4132746A}" type="parTrans" cxnId="{600BDC2C-EEDF-4DF9-A6DA-BB7379314DC3}">
      <dgm:prSet/>
      <dgm:spPr/>
      <dgm:t>
        <a:bodyPr/>
        <a:lstStyle/>
        <a:p>
          <a:endParaRPr lang="en-GB"/>
        </a:p>
      </dgm:t>
    </dgm:pt>
    <dgm:pt modelId="{67A91B24-6886-4714-ADE2-B9587F9259FE}" type="sibTrans" cxnId="{600BDC2C-EEDF-4DF9-A6DA-BB7379314DC3}">
      <dgm:prSet/>
      <dgm:spPr/>
      <dgm:t>
        <a:bodyPr/>
        <a:lstStyle/>
        <a:p>
          <a:endParaRPr lang="en-GB"/>
        </a:p>
      </dgm:t>
    </dgm:pt>
    <dgm:pt modelId="{92A3D019-5D4F-4C65-BDF3-AD93659FC745}" type="pres">
      <dgm:prSet presAssocID="{16413FE2-3B96-4E77-BF1D-F08FCCD4B606}" presName="Name0" presStyleCnt="0">
        <dgm:presLayoutVars>
          <dgm:resizeHandles/>
        </dgm:presLayoutVars>
      </dgm:prSet>
      <dgm:spPr/>
      <dgm:t>
        <a:bodyPr/>
        <a:lstStyle/>
        <a:p>
          <a:endParaRPr lang="en-GB"/>
        </a:p>
      </dgm:t>
    </dgm:pt>
    <dgm:pt modelId="{5F7E0DD3-CB99-4F44-983C-618CD6789D71}" type="pres">
      <dgm:prSet presAssocID="{C2D7D618-DEF3-4A99-A9E1-8151535853C7}" presName="text" presStyleLbl="node1" presStyleIdx="0" presStyleCnt="4" custScaleX="181391">
        <dgm:presLayoutVars>
          <dgm:bulletEnabled val="1"/>
        </dgm:presLayoutVars>
      </dgm:prSet>
      <dgm:spPr/>
      <dgm:t>
        <a:bodyPr/>
        <a:lstStyle/>
        <a:p>
          <a:endParaRPr lang="en-GB"/>
        </a:p>
      </dgm:t>
    </dgm:pt>
    <dgm:pt modelId="{1432079E-E0BA-4D2A-BF7D-E6B2D612C109}" type="pres">
      <dgm:prSet presAssocID="{E65061FF-708B-4404-BF4D-A3B35C10CC8C}" presName="space" presStyleCnt="0"/>
      <dgm:spPr/>
    </dgm:pt>
    <dgm:pt modelId="{B45B7F56-CEC6-4227-8D22-B719B7E3F752}" type="pres">
      <dgm:prSet presAssocID="{29ECE167-21B3-40E5-A656-699E39E500C6}" presName="text" presStyleLbl="node1" presStyleIdx="1" presStyleCnt="4">
        <dgm:presLayoutVars>
          <dgm:bulletEnabled val="1"/>
        </dgm:presLayoutVars>
      </dgm:prSet>
      <dgm:spPr/>
      <dgm:t>
        <a:bodyPr/>
        <a:lstStyle/>
        <a:p>
          <a:endParaRPr lang="en-GB"/>
        </a:p>
      </dgm:t>
    </dgm:pt>
    <dgm:pt modelId="{60A8A30D-ABE3-42DB-93CF-E77CD61172E5}" type="pres">
      <dgm:prSet presAssocID="{E8FF20D4-005D-4F1F-A68F-2AA0028D7964}" presName="space" presStyleCnt="0"/>
      <dgm:spPr/>
    </dgm:pt>
    <dgm:pt modelId="{C8CD5A03-C112-4637-8AE7-4793F755AF91}" type="pres">
      <dgm:prSet presAssocID="{F36B44B1-20F3-4376-909E-41F6C902414C}" presName="text" presStyleLbl="node1" presStyleIdx="2" presStyleCnt="4">
        <dgm:presLayoutVars>
          <dgm:bulletEnabled val="1"/>
        </dgm:presLayoutVars>
      </dgm:prSet>
      <dgm:spPr/>
      <dgm:t>
        <a:bodyPr/>
        <a:lstStyle/>
        <a:p>
          <a:endParaRPr lang="en-GB"/>
        </a:p>
      </dgm:t>
    </dgm:pt>
    <dgm:pt modelId="{E7AEC263-5511-48FD-BD49-B7AAB04B217A}" type="pres">
      <dgm:prSet presAssocID="{B2813560-DACE-4715-A8E7-8B177FDB5AF7}" presName="space" presStyleCnt="0"/>
      <dgm:spPr/>
    </dgm:pt>
    <dgm:pt modelId="{69A75EB8-97E7-4A69-9BB8-C7D2967E9D23}" type="pres">
      <dgm:prSet presAssocID="{5ADB1267-4F1A-43BA-9013-C38A9BDF8186}" presName="text" presStyleLbl="node1" presStyleIdx="3" presStyleCnt="4">
        <dgm:presLayoutVars>
          <dgm:bulletEnabled val="1"/>
        </dgm:presLayoutVars>
      </dgm:prSet>
      <dgm:spPr/>
      <dgm:t>
        <a:bodyPr/>
        <a:lstStyle/>
        <a:p>
          <a:endParaRPr lang="en-GB"/>
        </a:p>
      </dgm:t>
    </dgm:pt>
  </dgm:ptLst>
  <dgm:cxnLst>
    <dgm:cxn modelId="{1A4D80C7-D5CD-4A75-A0FB-C2C950F0B3B2}" type="presOf" srcId="{29ECE167-21B3-40E5-A656-699E39E500C6}" destId="{B45B7F56-CEC6-4227-8D22-B719B7E3F752}" srcOrd="0" destOrd="0" presId="urn:diagrams.loki3.com/VaryingWidthList+Icon"/>
    <dgm:cxn modelId="{872CE8D0-A9C6-47C0-9CFB-E3DD602033AE}" srcId="{16413FE2-3B96-4E77-BF1D-F08FCCD4B606}" destId="{F36B44B1-20F3-4376-909E-41F6C902414C}" srcOrd="2" destOrd="0" parTransId="{1F454EA1-2D2A-498A-9544-B07D5B3F5BCC}" sibTransId="{B2813560-DACE-4715-A8E7-8B177FDB5AF7}"/>
    <dgm:cxn modelId="{03E67398-F0A5-4909-8085-11EC32681B3E}" srcId="{16413FE2-3B96-4E77-BF1D-F08FCCD4B606}" destId="{29ECE167-21B3-40E5-A656-699E39E500C6}" srcOrd="1" destOrd="0" parTransId="{F929E0A8-939F-429A-A19D-CCDBE1B9BDCB}" sibTransId="{E8FF20D4-005D-4F1F-A68F-2AA0028D7964}"/>
    <dgm:cxn modelId="{7AED4FEB-4160-4051-9EAD-626706C92661}" type="presOf" srcId="{16413FE2-3B96-4E77-BF1D-F08FCCD4B606}" destId="{92A3D019-5D4F-4C65-BDF3-AD93659FC745}" srcOrd="0" destOrd="0" presId="urn:diagrams.loki3.com/VaryingWidthList+Icon"/>
    <dgm:cxn modelId="{8069CCFB-478B-4A7C-9954-9FE7468E74F4}" type="presOf" srcId="{C2D7D618-DEF3-4A99-A9E1-8151535853C7}" destId="{5F7E0DD3-CB99-4F44-983C-618CD6789D71}" srcOrd="0" destOrd="0" presId="urn:diagrams.loki3.com/VaryingWidthList+Icon"/>
    <dgm:cxn modelId="{7197A656-74C0-41B8-9054-53DD5C68D567}" srcId="{16413FE2-3B96-4E77-BF1D-F08FCCD4B606}" destId="{C2D7D618-DEF3-4A99-A9E1-8151535853C7}" srcOrd="0" destOrd="0" parTransId="{7B0BA428-1D3A-45FE-B5C4-F3253A27428F}" sibTransId="{E65061FF-708B-4404-BF4D-A3B35C10CC8C}"/>
    <dgm:cxn modelId="{91A0B7E9-AD4C-4C6E-84B6-3A2FE78BE4A0}" type="presOf" srcId="{5ADB1267-4F1A-43BA-9013-C38A9BDF8186}" destId="{69A75EB8-97E7-4A69-9BB8-C7D2967E9D23}" srcOrd="0" destOrd="0" presId="urn:diagrams.loki3.com/VaryingWidthList+Icon"/>
    <dgm:cxn modelId="{31BD5B6F-69B7-4421-81FE-5E1EC046297C}" type="presOf" srcId="{F36B44B1-20F3-4376-909E-41F6C902414C}" destId="{C8CD5A03-C112-4637-8AE7-4793F755AF91}" srcOrd="0" destOrd="0" presId="urn:diagrams.loki3.com/VaryingWidthList+Icon"/>
    <dgm:cxn modelId="{600BDC2C-EEDF-4DF9-A6DA-BB7379314DC3}" srcId="{16413FE2-3B96-4E77-BF1D-F08FCCD4B606}" destId="{5ADB1267-4F1A-43BA-9013-C38A9BDF8186}" srcOrd="3" destOrd="0" parTransId="{FA97DFF6-E518-4F5F-8474-707D4132746A}" sibTransId="{67A91B24-6886-4714-ADE2-B9587F9259FE}"/>
    <dgm:cxn modelId="{B2BBC118-3A6F-40BA-931D-53B5E5EB9179}" type="presParOf" srcId="{92A3D019-5D4F-4C65-BDF3-AD93659FC745}" destId="{5F7E0DD3-CB99-4F44-983C-618CD6789D71}" srcOrd="0" destOrd="0" presId="urn:diagrams.loki3.com/VaryingWidthList+Icon"/>
    <dgm:cxn modelId="{DF478E4E-0E5C-439F-B7C9-5F91665B583F}" type="presParOf" srcId="{92A3D019-5D4F-4C65-BDF3-AD93659FC745}" destId="{1432079E-E0BA-4D2A-BF7D-E6B2D612C109}" srcOrd="1" destOrd="0" presId="urn:diagrams.loki3.com/VaryingWidthList+Icon"/>
    <dgm:cxn modelId="{F75E112F-1A60-4CC1-B3F7-40B04D080DF7}" type="presParOf" srcId="{92A3D019-5D4F-4C65-BDF3-AD93659FC745}" destId="{B45B7F56-CEC6-4227-8D22-B719B7E3F752}" srcOrd="2" destOrd="0" presId="urn:diagrams.loki3.com/VaryingWidthList+Icon"/>
    <dgm:cxn modelId="{C6E5F8BC-9E45-4852-AE07-131C3C714665}" type="presParOf" srcId="{92A3D019-5D4F-4C65-BDF3-AD93659FC745}" destId="{60A8A30D-ABE3-42DB-93CF-E77CD61172E5}" srcOrd="3" destOrd="0" presId="urn:diagrams.loki3.com/VaryingWidthList+Icon"/>
    <dgm:cxn modelId="{100E01B5-58D8-44E2-BC9C-2840E3934E3B}" type="presParOf" srcId="{92A3D019-5D4F-4C65-BDF3-AD93659FC745}" destId="{C8CD5A03-C112-4637-8AE7-4793F755AF91}" srcOrd="4" destOrd="0" presId="urn:diagrams.loki3.com/VaryingWidthList+Icon"/>
    <dgm:cxn modelId="{5A848BC7-5CA9-45DD-9317-479E8E7F2B9E}" type="presParOf" srcId="{92A3D019-5D4F-4C65-BDF3-AD93659FC745}" destId="{E7AEC263-5511-48FD-BD49-B7AAB04B217A}" srcOrd="5" destOrd="0" presId="urn:diagrams.loki3.com/VaryingWidthList+Icon"/>
    <dgm:cxn modelId="{9D50146A-A29C-4438-A155-620C9052E058}" type="presParOf" srcId="{92A3D019-5D4F-4C65-BDF3-AD93659FC745}" destId="{69A75EB8-97E7-4A69-9BB8-C7D2967E9D23}" srcOrd="6" destOrd="0" presId="urn:diagrams.loki3.com/VaryingWidthList+Icon"/>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9BD330C-AF57-43A7-ABAB-040E0A627EF6}"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GB"/>
        </a:p>
      </dgm:t>
    </dgm:pt>
    <dgm:pt modelId="{D7859B70-8CE6-4850-8491-1D250B32BA85}">
      <dgm:prSet phldrT="[Tekst]" custT="1"/>
      <dgm:spPr>
        <a:solidFill>
          <a:schemeClr val="tx2">
            <a:lumMod val="75000"/>
          </a:schemeClr>
        </a:solidFill>
      </dgm:spPr>
      <dgm:t>
        <a:bodyPr/>
        <a:lstStyle/>
        <a:p>
          <a:r>
            <a:rPr lang="de-DE" sz="3200" b="1" cap="small" baseline="0" dirty="0" smtClean="0">
              <a:latin typeface="Garamond" panose="02020404030301010803" pitchFamily="18" charset="0"/>
            </a:rPr>
            <a:t>BRECHA</a:t>
          </a:r>
          <a:endParaRPr lang="de-DE" sz="2400" b="1" cap="small" baseline="0" dirty="0" smtClean="0">
            <a:latin typeface="Garamond" panose="02020404030301010803" pitchFamily="18" charset="0"/>
          </a:endParaRPr>
        </a:p>
        <a:p>
          <a:r>
            <a:rPr lang="de-DE" sz="2400" cap="small" baseline="0" dirty="0" err="1" smtClean="0">
              <a:latin typeface="Garamond" panose="02020404030301010803" pitchFamily="18" charset="0"/>
            </a:rPr>
            <a:t>Banco</a:t>
          </a:r>
          <a:r>
            <a:rPr lang="de-DE" sz="2400" cap="small" baseline="0" dirty="0" smtClean="0">
              <a:latin typeface="Garamond" panose="02020404030301010803" pitchFamily="18" charset="0"/>
            </a:rPr>
            <a:t> de Reporte y </a:t>
          </a:r>
          <a:r>
            <a:rPr lang="de-DE" sz="2400" cap="small" baseline="0" dirty="0" err="1" smtClean="0">
              <a:latin typeface="Garamond" panose="02020404030301010803" pitchFamily="18" charset="0"/>
            </a:rPr>
            <a:t>Estudio</a:t>
          </a:r>
          <a:r>
            <a:rPr lang="de-DE" sz="2400" cap="small" baseline="0" dirty="0" smtClean="0">
              <a:latin typeface="Garamond" panose="02020404030301010803" pitchFamily="18" charset="0"/>
            </a:rPr>
            <a:t> </a:t>
          </a:r>
          <a:r>
            <a:rPr lang="de-DE" sz="2400" cap="small" baseline="0" dirty="0" smtClean="0">
              <a:latin typeface="Garamond" panose="02020404030301010803" pitchFamily="18" charset="0"/>
            </a:rPr>
            <a:t/>
          </a:r>
          <a:br>
            <a:rPr lang="de-DE" sz="2400" cap="small" baseline="0" dirty="0" smtClean="0">
              <a:latin typeface="Garamond" panose="02020404030301010803" pitchFamily="18" charset="0"/>
            </a:rPr>
          </a:br>
          <a:r>
            <a:rPr lang="de-DE" sz="2400" cap="small" baseline="0" dirty="0" smtClean="0">
              <a:latin typeface="Garamond" panose="02020404030301010803" pitchFamily="18" charset="0"/>
            </a:rPr>
            <a:t>de </a:t>
          </a:r>
          <a:r>
            <a:rPr lang="de-DE" sz="2400" cap="small" baseline="0" dirty="0" err="1" smtClean="0">
              <a:latin typeface="Garamond" panose="02020404030301010803" pitchFamily="18" charset="0"/>
            </a:rPr>
            <a:t>Casos</a:t>
          </a:r>
          <a:r>
            <a:rPr lang="de-DE" sz="2400" cap="small" baseline="0" dirty="0" smtClean="0">
              <a:latin typeface="Garamond" panose="02020404030301010803" pitchFamily="18" charset="0"/>
            </a:rPr>
            <a:t> </a:t>
          </a:r>
          <a:r>
            <a:rPr lang="de-DE" sz="2400" cap="small" baseline="0" dirty="0" err="1" smtClean="0">
              <a:latin typeface="Garamond" panose="02020404030301010803" pitchFamily="18" charset="0"/>
            </a:rPr>
            <a:t>Homeopáticos</a:t>
          </a:r>
          <a:r>
            <a:rPr lang="de-DE" sz="2400" cap="small" baseline="0" dirty="0" smtClean="0">
              <a:latin typeface="Garamond" panose="02020404030301010803" pitchFamily="18" charset="0"/>
            </a:rPr>
            <a:t> de </a:t>
          </a:r>
          <a:r>
            <a:rPr lang="de-DE" sz="2400" cap="small" baseline="0" dirty="0" err="1" smtClean="0">
              <a:latin typeface="Garamond" panose="02020404030301010803" pitchFamily="18" charset="0"/>
            </a:rPr>
            <a:t>Argentina</a:t>
          </a:r>
          <a:endParaRPr lang="en-GB" sz="2400" cap="small" baseline="0" dirty="0">
            <a:latin typeface="Garamond" panose="02020404030301010803" pitchFamily="18" charset="0"/>
          </a:endParaRPr>
        </a:p>
      </dgm:t>
    </dgm:pt>
    <dgm:pt modelId="{D9FF9632-6D6C-4FCC-A4C5-121CBE98D17E}" type="parTrans" cxnId="{AB10C972-BF1A-4D07-920B-87D40BEE4384}">
      <dgm:prSet/>
      <dgm:spPr/>
      <dgm:t>
        <a:bodyPr/>
        <a:lstStyle/>
        <a:p>
          <a:endParaRPr lang="en-GB"/>
        </a:p>
      </dgm:t>
    </dgm:pt>
    <dgm:pt modelId="{5C7AE9AC-B473-4BD5-975A-D1E9DBB1F1AE}" type="sibTrans" cxnId="{AB10C972-BF1A-4D07-920B-87D40BEE4384}">
      <dgm:prSet/>
      <dgm:spPr/>
      <dgm:t>
        <a:bodyPr/>
        <a:lstStyle/>
        <a:p>
          <a:endParaRPr lang="en-GB"/>
        </a:p>
      </dgm:t>
    </dgm:pt>
    <dgm:pt modelId="{96BBFCB2-67AE-47D0-B4CE-275C1D61D725}">
      <dgm:prSet phldrT="[Tekst]"/>
      <dgm:spPr>
        <a:solidFill>
          <a:schemeClr val="accent5">
            <a:lumMod val="75000"/>
          </a:schemeClr>
        </a:solidFill>
      </dgm:spPr>
      <dgm:t>
        <a:bodyPr/>
        <a:lstStyle/>
        <a:p>
          <a:r>
            <a:rPr lang="de-DE" dirty="0" smtClean="0">
              <a:latin typeface="Garamond" panose="02020404030301010803" pitchFamily="18" charset="0"/>
            </a:rPr>
            <a:t>Research </a:t>
          </a:r>
          <a:r>
            <a:rPr lang="de-DE" dirty="0" err="1" smtClean="0">
              <a:latin typeface="Garamond" panose="02020404030301010803" pitchFamily="18" charset="0"/>
            </a:rPr>
            <a:t>database</a:t>
          </a:r>
          <a:endParaRPr lang="en-GB" dirty="0">
            <a:latin typeface="Garamond" panose="02020404030301010803" pitchFamily="18" charset="0"/>
          </a:endParaRPr>
        </a:p>
      </dgm:t>
    </dgm:pt>
    <dgm:pt modelId="{935092C3-93C5-44B9-B6BE-69036ECDC6FE}" type="parTrans" cxnId="{E896F150-E534-41AE-8422-603BF7DA9E62}">
      <dgm:prSet/>
      <dgm:spPr/>
      <dgm:t>
        <a:bodyPr/>
        <a:lstStyle/>
        <a:p>
          <a:endParaRPr lang="en-GB"/>
        </a:p>
      </dgm:t>
    </dgm:pt>
    <dgm:pt modelId="{1DC78977-4D08-41EB-948A-ADB6FFEE7659}" type="sibTrans" cxnId="{E896F150-E534-41AE-8422-603BF7DA9E62}">
      <dgm:prSet/>
      <dgm:spPr/>
      <dgm:t>
        <a:bodyPr/>
        <a:lstStyle/>
        <a:p>
          <a:endParaRPr lang="en-GB"/>
        </a:p>
      </dgm:t>
    </dgm:pt>
    <dgm:pt modelId="{598D7A74-6F8F-4AD4-AC2E-0CBB2C913A18}">
      <dgm:prSet phldrT="[Tekst]"/>
      <dgm:spPr>
        <a:solidFill>
          <a:schemeClr val="accent5">
            <a:lumMod val="75000"/>
          </a:schemeClr>
        </a:solidFill>
      </dgm:spPr>
      <dgm:t>
        <a:bodyPr/>
        <a:lstStyle/>
        <a:p>
          <a:r>
            <a:rPr lang="de-DE" dirty="0" smtClean="0">
              <a:latin typeface="Garamond" panose="02020404030301010803" pitchFamily="18" charset="0"/>
            </a:rPr>
            <a:t>Dr</a:t>
          </a:r>
        </a:p>
        <a:p>
          <a:r>
            <a:rPr lang="de-DE" dirty="0" smtClean="0">
              <a:latin typeface="Garamond" panose="02020404030301010803" pitchFamily="18" charset="0"/>
            </a:rPr>
            <a:t>Carlos N. </a:t>
          </a:r>
          <a:r>
            <a:rPr lang="de-DE" dirty="0" err="1" smtClean="0">
              <a:latin typeface="Garamond" panose="02020404030301010803" pitchFamily="18" charset="0"/>
            </a:rPr>
            <a:t>Cámpora</a:t>
          </a:r>
          <a:r>
            <a:rPr lang="de-DE" dirty="0" smtClean="0">
              <a:latin typeface="Garamond" panose="02020404030301010803" pitchFamily="18" charset="0"/>
            </a:rPr>
            <a:t> </a:t>
          </a:r>
          <a:endParaRPr lang="en-GB" dirty="0">
            <a:latin typeface="Garamond" panose="02020404030301010803" pitchFamily="18" charset="0"/>
          </a:endParaRPr>
        </a:p>
      </dgm:t>
    </dgm:pt>
    <dgm:pt modelId="{9D9FCDC1-8739-4A88-B181-FAD85FF7C37F}" type="parTrans" cxnId="{864336CA-3434-49EC-8978-C68597B86676}">
      <dgm:prSet/>
      <dgm:spPr/>
      <dgm:t>
        <a:bodyPr/>
        <a:lstStyle/>
        <a:p>
          <a:endParaRPr lang="en-GB"/>
        </a:p>
      </dgm:t>
    </dgm:pt>
    <dgm:pt modelId="{3A5972D9-3C37-4ABF-949D-E0C0A8FF820D}" type="sibTrans" cxnId="{864336CA-3434-49EC-8978-C68597B86676}">
      <dgm:prSet/>
      <dgm:spPr/>
      <dgm:t>
        <a:bodyPr/>
        <a:lstStyle/>
        <a:p>
          <a:endParaRPr lang="en-GB"/>
        </a:p>
      </dgm:t>
    </dgm:pt>
    <dgm:pt modelId="{E522EC6E-5280-433C-A499-B714835C6339}">
      <dgm:prSet phldrT="[Tekst]"/>
      <dgm:spPr>
        <a:solidFill>
          <a:schemeClr val="accent5">
            <a:lumMod val="75000"/>
          </a:schemeClr>
        </a:solidFill>
      </dgm:spPr>
      <dgm:t>
        <a:bodyPr/>
        <a:lstStyle/>
        <a:p>
          <a:r>
            <a:rPr lang="de-DE" dirty="0" smtClean="0">
              <a:latin typeface="Garamond" panose="02020404030301010803" pitchFamily="18" charset="0"/>
            </a:rPr>
            <a:t>Collection </a:t>
          </a:r>
          <a:r>
            <a:rPr lang="de-DE" dirty="0" err="1" smtClean="0">
              <a:latin typeface="Garamond" panose="02020404030301010803" pitchFamily="18" charset="0"/>
            </a:rPr>
            <a:t>of</a:t>
          </a:r>
          <a:r>
            <a:rPr lang="de-DE" dirty="0" smtClean="0">
              <a:latin typeface="Garamond" panose="02020404030301010803" pitchFamily="18" charset="0"/>
            </a:rPr>
            <a:t> </a:t>
          </a:r>
          <a:r>
            <a:rPr lang="de-DE" dirty="0" err="1" smtClean="0">
              <a:latin typeface="Garamond" panose="02020404030301010803" pitchFamily="18" charset="0"/>
            </a:rPr>
            <a:t>cases</a:t>
          </a:r>
          <a:r>
            <a:rPr lang="de-DE" dirty="0" smtClean="0">
              <a:latin typeface="Garamond" panose="02020404030301010803" pitchFamily="18" charset="0"/>
            </a:rPr>
            <a:t> </a:t>
          </a:r>
          <a:r>
            <a:rPr lang="de-DE" dirty="0" err="1" smtClean="0">
              <a:latin typeface="Garamond" panose="02020404030301010803" pitchFamily="18" charset="0"/>
            </a:rPr>
            <a:t>of</a:t>
          </a:r>
          <a:r>
            <a:rPr lang="de-DE" dirty="0" smtClean="0">
              <a:latin typeface="Garamond" panose="02020404030301010803" pitchFamily="18" charset="0"/>
            </a:rPr>
            <a:t> </a:t>
          </a:r>
          <a:r>
            <a:rPr lang="de-DE" dirty="0" err="1" smtClean="0">
              <a:latin typeface="Garamond" panose="02020404030301010803" pitchFamily="18" charset="0"/>
            </a:rPr>
            <a:t>chronic</a:t>
          </a:r>
          <a:r>
            <a:rPr lang="de-DE" dirty="0" smtClean="0">
              <a:latin typeface="Garamond" panose="02020404030301010803" pitchFamily="18" charset="0"/>
            </a:rPr>
            <a:t>  </a:t>
          </a:r>
          <a:r>
            <a:rPr lang="de-DE" dirty="0" err="1" smtClean="0">
              <a:latin typeface="Garamond" panose="02020404030301010803" pitchFamily="18" charset="0"/>
            </a:rPr>
            <a:t>diseases</a:t>
          </a:r>
          <a:endParaRPr lang="en-GB" dirty="0">
            <a:latin typeface="Garamond" panose="02020404030301010803" pitchFamily="18" charset="0"/>
          </a:endParaRPr>
        </a:p>
      </dgm:t>
    </dgm:pt>
    <dgm:pt modelId="{2E4C40AB-8E97-4E37-960D-8774D44A8EEE}" type="parTrans" cxnId="{9ABC8F74-F6C6-4AA5-BC0A-B55010D21D1E}">
      <dgm:prSet/>
      <dgm:spPr/>
      <dgm:t>
        <a:bodyPr/>
        <a:lstStyle/>
        <a:p>
          <a:endParaRPr lang="en-GB"/>
        </a:p>
      </dgm:t>
    </dgm:pt>
    <dgm:pt modelId="{2F4D6EDC-F1AE-42BF-A488-618C6B71E241}" type="sibTrans" cxnId="{9ABC8F74-F6C6-4AA5-BC0A-B55010D21D1E}">
      <dgm:prSet/>
      <dgm:spPr/>
      <dgm:t>
        <a:bodyPr/>
        <a:lstStyle/>
        <a:p>
          <a:endParaRPr lang="en-GB"/>
        </a:p>
      </dgm:t>
    </dgm:pt>
    <dgm:pt modelId="{3E627298-58CF-4101-900C-12F985FA3EC8}">
      <dgm:prSet phldrT="[Tekst]"/>
      <dgm:spPr>
        <a:solidFill>
          <a:schemeClr val="accent5">
            <a:lumMod val="75000"/>
          </a:schemeClr>
        </a:solidFill>
      </dgm:spPr>
      <dgm:t>
        <a:bodyPr/>
        <a:lstStyle/>
        <a:p>
          <a:r>
            <a:rPr lang="de-DE" dirty="0" smtClean="0">
              <a:latin typeface="Garamond" panose="02020404030301010803" pitchFamily="18" charset="0"/>
            </a:rPr>
            <a:t>Collection </a:t>
          </a:r>
          <a:r>
            <a:rPr lang="de-DE" dirty="0" err="1" smtClean="0">
              <a:latin typeface="Garamond" panose="02020404030301010803" pitchFamily="18" charset="0"/>
            </a:rPr>
            <a:t>of</a:t>
          </a:r>
          <a:r>
            <a:rPr lang="de-DE" dirty="0" smtClean="0">
              <a:latin typeface="Garamond" panose="02020404030301010803" pitchFamily="18" charset="0"/>
            </a:rPr>
            <a:t> </a:t>
          </a:r>
          <a:r>
            <a:rPr lang="de-DE" dirty="0" err="1" smtClean="0">
              <a:latin typeface="Garamond" panose="02020404030301010803" pitchFamily="18" charset="0"/>
            </a:rPr>
            <a:t>cases</a:t>
          </a:r>
          <a:r>
            <a:rPr lang="de-DE" dirty="0" smtClean="0">
              <a:latin typeface="Garamond" panose="02020404030301010803" pitchFamily="18" charset="0"/>
            </a:rPr>
            <a:t> </a:t>
          </a:r>
          <a:r>
            <a:rPr lang="de-DE" dirty="0" err="1" smtClean="0">
              <a:latin typeface="Garamond" panose="02020404030301010803" pitchFamily="18" charset="0"/>
            </a:rPr>
            <a:t>of</a:t>
          </a:r>
          <a:r>
            <a:rPr lang="de-DE" dirty="0" smtClean="0">
              <a:latin typeface="Garamond" panose="02020404030301010803" pitchFamily="18" charset="0"/>
            </a:rPr>
            <a:t> </a:t>
          </a:r>
          <a:r>
            <a:rPr lang="de-DE" dirty="0" err="1" smtClean="0">
              <a:latin typeface="Garamond" panose="02020404030301010803" pitchFamily="18" charset="0"/>
            </a:rPr>
            <a:t>acute</a:t>
          </a:r>
          <a:r>
            <a:rPr lang="de-DE" dirty="0" smtClean="0">
              <a:latin typeface="Garamond" panose="02020404030301010803" pitchFamily="18" charset="0"/>
            </a:rPr>
            <a:t> </a:t>
          </a:r>
          <a:r>
            <a:rPr lang="de-DE" dirty="0" err="1" smtClean="0">
              <a:latin typeface="Garamond" panose="02020404030301010803" pitchFamily="18" charset="0"/>
            </a:rPr>
            <a:t>diseases</a:t>
          </a:r>
          <a:endParaRPr lang="en-GB" dirty="0">
            <a:latin typeface="Garamond" panose="02020404030301010803" pitchFamily="18" charset="0"/>
          </a:endParaRPr>
        </a:p>
      </dgm:t>
    </dgm:pt>
    <dgm:pt modelId="{6D9E9DE1-F329-4188-AD30-873E7BDB0037}" type="parTrans" cxnId="{0D215DE5-3D03-4B0C-8DC5-20821333959F}">
      <dgm:prSet/>
      <dgm:spPr/>
      <dgm:t>
        <a:bodyPr/>
        <a:lstStyle/>
        <a:p>
          <a:endParaRPr lang="en-GB"/>
        </a:p>
      </dgm:t>
    </dgm:pt>
    <dgm:pt modelId="{CE084FFE-07DE-4096-9306-949BDC542817}" type="sibTrans" cxnId="{0D215DE5-3D03-4B0C-8DC5-20821333959F}">
      <dgm:prSet/>
      <dgm:spPr/>
      <dgm:t>
        <a:bodyPr/>
        <a:lstStyle/>
        <a:p>
          <a:endParaRPr lang="en-GB"/>
        </a:p>
      </dgm:t>
    </dgm:pt>
    <dgm:pt modelId="{E0A02DB4-14E6-416B-82FB-69FD3F127AAE}">
      <dgm:prSet phldrT="[Tekst]"/>
      <dgm:spPr>
        <a:solidFill>
          <a:schemeClr val="accent5">
            <a:lumMod val="75000"/>
          </a:schemeClr>
        </a:solidFill>
      </dgm:spPr>
      <dgm:t>
        <a:bodyPr/>
        <a:lstStyle/>
        <a:p>
          <a:r>
            <a:rPr lang="de-DE" dirty="0" smtClean="0">
              <a:latin typeface="Garamond" panose="02020404030301010803" pitchFamily="18" charset="0"/>
            </a:rPr>
            <a:t>In </a:t>
          </a:r>
          <a:r>
            <a:rPr lang="de-DE" dirty="0" err="1" smtClean="0">
              <a:latin typeface="Garamond" panose="02020404030301010803" pitchFamily="18" charset="0"/>
            </a:rPr>
            <a:t>Spanish</a:t>
          </a:r>
          <a:endParaRPr lang="en-GB" dirty="0">
            <a:latin typeface="Garamond" panose="02020404030301010803" pitchFamily="18" charset="0"/>
          </a:endParaRPr>
        </a:p>
      </dgm:t>
    </dgm:pt>
    <dgm:pt modelId="{E6F7BB62-8821-4A2E-892C-B0E037795E31}" type="parTrans" cxnId="{839660F4-FBB3-4089-9AAA-439FA34921C8}">
      <dgm:prSet/>
      <dgm:spPr/>
      <dgm:t>
        <a:bodyPr/>
        <a:lstStyle/>
        <a:p>
          <a:endParaRPr lang="en-GB"/>
        </a:p>
      </dgm:t>
    </dgm:pt>
    <dgm:pt modelId="{AEAA39FF-8226-4009-8292-745AAF12FDFA}" type="sibTrans" cxnId="{839660F4-FBB3-4089-9AAA-439FA34921C8}">
      <dgm:prSet/>
      <dgm:spPr/>
      <dgm:t>
        <a:bodyPr/>
        <a:lstStyle/>
        <a:p>
          <a:endParaRPr lang="en-GB"/>
        </a:p>
      </dgm:t>
    </dgm:pt>
    <dgm:pt modelId="{617AAE0D-6412-4AB5-868D-66A0F3043037}" type="pres">
      <dgm:prSet presAssocID="{69BD330C-AF57-43A7-ABAB-040E0A627EF6}" presName="composite" presStyleCnt="0">
        <dgm:presLayoutVars>
          <dgm:chMax val="1"/>
          <dgm:dir/>
          <dgm:resizeHandles val="exact"/>
        </dgm:presLayoutVars>
      </dgm:prSet>
      <dgm:spPr/>
      <dgm:t>
        <a:bodyPr/>
        <a:lstStyle/>
        <a:p>
          <a:endParaRPr lang="en-GB"/>
        </a:p>
      </dgm:t>
    </dgm:pt>
    <dgm:pt modelId="{96FD9514-F814-4805-A161-7ED8A7BB2C74}" type="pres">
      <dgm:prSet presAssocID="{D7859B70-8CE6-4850-8491-1D250B32BA85}" presName="roof" presStyleLbl="dkBgShp" presStyleIdx="0" presStyleCnt="2" custScaleY="97715"/>
      <dgm:spPr/>
      <dgm:t>
        <a:bodyPr/>
        <a:lstStyle/>
        <a:p>
          <a:endParaRPr lang="en-GB"/>
        </a:p>
      </dgm:t>
    </dgm:pt>
    <dgm:pt modelId="{0E7FC1A4-443D-4931-9C02-893F23DA90E6}" type="pres">
      <dgm:prSet presAssocID="{D7859B70-8CE6-4850-8491-1D250B32BA85}" presName="pillars" presStyleCnt="0"/>
      <dgm:spPr/>
    </dgm:pt>
    <dgm:pt modelId="{DE7B7746-928F-4A1B-B1FA-C77B712E85A6}" type="pres">
      <dgm:prSet presAssocID="{D7859B70-8CE6-4850-8491-1D250B32BA85}" presName="pillar1" presStyleLbl="node1" presStyleIdx="0" presStyleCnt="5">
        <dgm:presLayoutVars>
          <dgm:bulletEnabled val="1"/>
        </dgm:presLayoutVars>
      </dgm:prSet>
      <dgm:spPr/>
      <dgm:t>
        <a:bodyPr/>
        <a:lstStyle/>
        <a:p>
          <a:endParaRPr lang="en-GB"/>
        </a:p>
      </dgm:t>
    </dgm:pt>
    <dgm:pt modelId="{DCAE2BD2-36D4-40C2-8FFC-0E4EF39D14D9}" type="pres">
      <dgm:prSet presAssocID="{598D7A74-6F8F-4AD4-AC2E-0CBB2C913A18}" presName="pillarX" presStyleLbl="node1" presStyleIdx="1" presStyleCnt="5">
        <dgm:presLayoutVars>
          <dgm:bulletEnabled val="1"/>
        </dgm:presLayoutVars>
      </dgm:prSet>
      <dgm:spPr/>
      <dgm:t>
        <a:bodyPr/>
        <a:lstStyle/>
        <a:p>
          <a:endParaRPr lang="en-GB"/>
        </a:p>
      </dgm:t>
    </dgm:pt>
    <dgm:pt modelId="{DEEFE0E0-310E-4B2F-8AE1-F4B3B10011DC}" type="pres">
      <dgm:prSet presAssocID="{E522EC6E-5280-433C-A499-B714835C6339}" presName="pillarX" presStyleLbl="node1" presStyleIdx="2" presStyleCnt="5">
        <dgm:presLayoutVars>
          <dgm:bulletEnabled val="1"/>
        </dgm:presLayoutVars>
      </dgm:prSet>
      <dgm:spPr/>
      <dgm:t>
        <a:bodyPr/>
        <a:lstStyle/>
        <a:p>
          <a:endParaRPr lang="en-GB"/>
        </a:p>
      </dgm:t>
    </dgm:pt>
    <dgm:pt modelId="{E5C496C7-43BD-41F0-911B-8DD7490CD010}" type="pres">
      <dgm:prSet presAssocID="{3E627298-58CF-4101-900C-12F985FA3EC8}" presName="pillarX" presStyleLbl="node1" presStyleIdx="3" presStyleCnt="5">
        <dgm:presLayoutVars>
          <dgm:bulletEnabled val="1"/>
        </dgm:presLayoutVars>
      </dgm:prSet>
      <dgm:spPr/>
      <dgm:t>
        <a:bodyPr/>
        <a:lstStyle/>
        <a:p>
          <a:endParaRPr lang="en-GB"/>
        </a:p>
      </dgm:t>
    </dgm:pt>
    <dgm:pt modelId="{23941CAC-7D1A-47B9-B1E0-4B60C051375A}" type="pres">
      <dgm:prSet presAssocID="{E0A02DB4-14E6-416B-82FB-69FD3F127AAE}" presName="pillarX" presStyleLbl="node1" presStyleIdx="4" presStyleCnt="5">
        <dgm:presLayoutVars>
          <dgm:bulletEnabled val="1"/>
        </dgm:presLayoutVars>
      </dgm:prSet>
      <dgm:spPr/>
      <dgm:t>
        <a:bodyPr/>
        <a:lstStyle/>
        <a:p>
          <a:endParaRPr lang="en-GB"/>
        </a:p>
      </dgm:t>
    </dgm:pt>
    <dgm:pt modelId="{E992648B-D0C9-446C-A124-B26AE83FF9C9}" type="pres">
      <dgm:prSet presAssocID="{D7859B70-8CE6-4850-8491-1D250B32BA85}" presName="base" presStyleLbl="dkBgShp" presStyleIdx="1" presStyleCnt="2"/>
      <dgm:spPr>
        <a:solidFill>
          <a:schemeClr val="accent5">
            <a:lumMod val="50000"/>
          </a:schemeClr>
        </a:solidFill>
      </dgm:spPr>
    </dgm:pt>
  </dgm:ptLst>
  <dgm:cxnLst>
    <dgm:cxn modelId="{8EC42387-940D-4CFD-8618-D1E5962EA283}" type="presOf" srcId="{96BBFCB2-67AE-47D0-B4CE-275C1D61D725}" destId="{DE7B7746-928F-4A1B-B1FA-C77B712E85A6}" srcOrd="0" destOrd="0" presId="urn:microsoft.com/office/officeart/2005/8/layout/hList3"/>
    <dgm:cxn modelId="{272B9E54-B860-4973-A396-0B58365E341E}" type="presOf" srcId="{D7859B70-8CE6-4850-8491-1D250B32BA85}" destId="{96FD9514-F814-4805-A161-7ED8A7BB2C74}" srcOrd="0" destOrd="0" presId="urn:microsoft.com/office/officeart/2005/8/layout/hList3"/>
    <dgm:cxn modelId="{98D49882-78D1-4CEF-9680-AA86CF05D1E2}" type="presOf" srcId="{E522EC6E-5280-433C-A499-B714835C6339}" destId="{DEEFE0E0-310E-4B2F-8AE1-F4B3B10011DC}" srcOrd="0" destOrd="0" presId="urn:microsoft.com/office/officeart/2005/8/layout/hList3"/>
    <dgm:cxn modelId="{E896F150-E534-41AE-8422-603BF7DA9E62}" srcId="{D7859B70-8CE6-4850-8491-1D250B32BA85}" destId="{96BBFCB2-67AE-47D0-B4CE-275C1D61D725}" srcOrd="0" destOrd="0" parTransId="{935092C3-93C5-44B9-B6BE-69036ECDC6FE}" sibTransId="{1DC78977-4D08-41EB-948A-ADB6FFEE7659}"/>
    <dgm:cxn modelId="{864336CA-3434-49EC-8978-C68597B86676}" srcId="{D7859B70-8CE6-4850-8491-1D250B32BA85}" destId="{598D7A74-6F8F-4AD4-AC2E-0CBB2C913A18}" srcOrd="1" destOrd="0" parTransId="{9D9FCDC1-8739-4A88-B181-FAD85FF7C37F}" sibTransId="{3A5972D9-3C37-4ABF-949D-E0C0A8FF820D}"/>
    <dgm:cxn modelId="{D5005F71-8D9C-4186-8AB1-67A46CF014DC}" type="presOf" srcId="{598D7A74-6F8F-4AD4-AC2E-0CBB2C913A18}" destId="{DCAE2BD2-36D4-40C2-8FFC-0E4EF39D14D9}" srcOrd="0" destOrd="0" presId="urn:microsoft.com/office/officeart/2005/8/layout/hList3"/>
    <dgm:cxn modelId="{AF9137E3-0751-4D52-AE54-859AEDD2F815}" type="presOf" srcId="{69BD330C-AF57-43A7-ABAB-040E0A627EF6}" destId="{617AAE0D-6412-4AB5-868D-66A0F3043037}" srcOrd="0" destOrd="0" presId="urn:microsoft.com/office/officeart/2005/8/layout/hList3"/>
    <dgm:cxn modelId="{0D215DE5-3D03-4B0C-8DC5-20821333959F}" srcId="{D7859B70-8CE6-4850-8491-1D250B32BA85}" destId="{3E627298-58CF-4101-900C-12F985FA3EC8}" srcOrd="3" destOrd="0" parTransId="{6D9E9DE1-F329-4188-AD30-873E7BDB0037}" sibTransId="{CE084FFE-07DE-4096-9306-949BDC542817}"/>
    <dgm:cxn modelId="{839660F4-FBB3-4089-9AAA-439FA34921C8}" srcId="{D7859B70-8CE6-4850-8491-1D250B32BA85}" destId="{E0A02DB4-14E6-416B-82FB-69FD3F127AAE}" srcOrd="4" destOrd="0" parTransId="{E6F7BB62-8821-4A2E-892C-B0E037795E31}" sibTransId="{AEAA39FF-8226-4009-8292-745AAF12FDFA}"/>
    <dgm:cxn modelId="{9067ABD5-C9DC-4892-8BCB-B5671B96B71A}" type="presOf" srcId="{E0A02DB4-14E6-416B-82FB-69FD3F127AAE}" destId="{23941CAC-7D1A-47B9-B1E0-4B60C051375A}" srcOrd="0" destOrd="0" presId="urn:microsoft.com/office/officeart/2005/8/layout/hList3"/>
    <dgm:cxn modelId="{67F02ECF-E1AB-4B12-A95C-C5D79A05CFD7}" type="presOf" srcId="{3E627298-58CF-4101-900C-12F985FA3EC8}" destId="{E5C496C7-43BD-41F0-911B-8DD7490CD010}" srcOrd="0" destOrd="0" presId="urn:microsoft.com/office/officeart/2005/8/layout/hList3"/>
    <dgm:cxn modelId="{9ABC8F74-F6C6-4AA5-BC0A-B55010D21D1E}" srcId="{D7859B70-8CE6-4850-8491-1D250B32BA85}" destId="{E522EC6E-5280-433C-A499-B714835C6339}" srcOrd="2" destOrd="0" parTransId="{2E4C40AB-8E97-4E37-960D-8774D44A8EEE}" sibTransId="{2F4D6EDC-F1AE-42BF-A488-618C6B71E241}"/>
    <dgm:cxn modelId="{AB10C972-BF1A-4D07-920B-87D40BEE4384}" srcId="{69BD330C-AF57-43A7-ABAB-040E0A627EF6}" destId="{D7859B70-8CE6-4850-8491-1D250B32BA85}" srcOrd="0" destOrd="0" parTransId="{D9FF9632-6D6C-4FCC-A4C5-121CBE98D17E}" sibTransId="{5C7AE9AC-B473-4BD5-975A-D1E9DBB1F1AE}"/>
    <dgm:cxn modelId="{786BBFA5-3BA6-41A6-8AF4-B743ACAF71DC}" type="presParOf" srcId="{617AAE0D-6412-4AB5-868D-66A0F3043037}" destId="{96FD9514-F814-4805-A161-7ED8A7BB2C74}" srcOrd="0" destOrd="0" presId="urn:microsoft.com/office/officeart/2005/8/layout/hList3"/>
    <dgm:cxn modelId="{8DA2C5B5-2A9A-4B1B-A09C-BB4570D33245}" type="presParOf" srcId="{617AAE0D-6412-4AB5-868D-66A0F3043037}" destId="{0E7FC1A4-443D-4931-9C02-893F23DA90E6}" srcOrd="1" destOrd="0" presId="urn:microsoft.com/office/officeart/2005/8/layout/hList3"/>
    <dgm:cxn modelId="{BAFAA03C-4328-4D11-AC2D-2D20723A92C3}" type="presParOf" srcId="{0E7FC1A4-443D-4931-9C02-893F23DA90E6}" destId="{DE7B7746-928F-4A1B-B1FA-C77B712E85A6}" srcOrd="0" destOrd="0" presId="urn:microsoft.com/office/officeart/2005/8/layout/hList3"/>
    <dgm:cxn modelId="{ED8C3173-BC79-4D24-BCA2-C666030C1F79}" type="presParOf" srcId="{0E7FC1A4-443D-4931-9C02-893F23DA90E6}" destId="{DCAE2BD2-36D4-40C2-8FFC-0E4EF39D14D9}" srcOrd="1" destOrd="0" presId="urn:microsoft.com/office/officeart/2005/8/layout/hList3"/>
    <dgm:cxn modelId="{1C76C12E-C187-406B-A274-5D460DC86FAF}" type="presParOf" srcId="{0E7FC1A4-443D-4931-9C02-893F23DA90E6}" destId="{DEEFE0E0-310E-4B2F-8AE1-F4B3B10011DC}" srcOrd="2" destOrd="0" presId="urn:microsoft.com/office/officeart/2005/8/layout/hList3"/>
    <dgm:cxn modelId="{CC53C842-887D-49C8-85BE-B5B4655ED4BA}" type="presParOf" srcId="{0E7FC1A4-443D-4931-9C02-893F23DA90E6}" destId="{E5C496C7-43BD-41F0-911B-8DD7490CD010}" srcOrd="3" destOrd="0" presId="urn:microsoft.com/office/officeart/2005/8/layout/hList3"/>
    <dgm:cxn modelId="{DC4B3FB4-D1D5-49FC-A8D7-0763BCA26FB9}" type="presParOf" srcId="{0E7FC1A4-443D-4931-9C02-893F23DA90E6}" destId="{23941CAC-7D1A-47B9-B1E0-4B60C051375A}" srcOrd="4" destOrd="0" presId="urn:microsoft.com/office/officeart/2005/8/layout/hList3"/>
    <dgm:cxn modelId="{78E5C9EA-409A-4D2B-9A21-7520BDA09C56}" type="presParOf" srcId="{617AAE0D-6412-4AB5-868D-66A0F3043037}" destId="{E992648B-D0C9-446C-A124-B26AE83FF9C9}"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8D380FB-6659-4932-8C19-5656CE6ABDD1}"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nl-NL"/>
        </a:p>
      </dgm:t>
    </dgm:pt>
    <dgm:pt modelId="{61A0028E-DBDA-4D5A-BF28-B8DB75825C52}">
      <dgm:prSet custT="1"/>
      <dgm:spPr>
        <a:solidFill>
          <a:schemeClr val="accent5">
            <a:lumMod val="40000"/>
            <a:lumOff val="60000"/>
            <a:alpha val="90000"/>
          </a:schemeClr>
        </a:solidFill>
      </dgm:spPr>
      <dgm:t>
        <a:bodyPr/>
        <a:lstStyle/>
        <a:p>
          <a:pPr algn="l">
            <a:spcBef>
              <a:spcPct val="0"/>
            </a:spcBef>
            <a:buNone/>
          </a:pPr>
          <a:r>
            <a:rPr lang="de-DE" sz="3200" b="1" cap="small" baseline="0" dirty="0">
              <a:solidFill>
                <a:schemeClr val="tx2">
                  <a:lumMod val="75000"/>
                </a:schemeClr>
              </a:solidFill>
              <a:latin typeface="Garamond" panose="02020404030301010803" pitchFamily="18" charset="0"/>
            </a:rPr>
            <a:t>MCC - Making Cases Count</a:t>
          </a:r>
          <a:endParaRPr lang="nl-BE" sz="3200" cap="small" baseline="0" dirty="0">
            <a:solidFill>
              <a:schemeClr val="tx2">
                <a:lumMod val="75000"/>
              </a:schemeClr>
            </a:solidFill>
            <a:latin typeface="Garamond" panose="02020404030301010803" pitchFamily="18" charset="0"/>
          </a:endParaRPr>
        </a:p>
      </dgm:t>
    </dgm:pt>
    <dgm:pt modelId="{65F66150-C273-4B25-83A6-86051C30AC61}" type="parTrans" cxnId="{1BA13EEE-328B-438F-B0BA-23630ECB275B}">
      <dgm:prSet/>
      <dgm:spPr/>
      <dgm:t>
        <a:bodyPr/>
        <a:lstStyle/>
        <a:p>
          <a:endParaRPr lang="nl-NL"/>
        </a:p>
      </dgm:t>
    </dgm:pt>
    <dgm:pt modelId="{13B42B83-B1CF-49AA-AAC1-2A01DA2594E1}" type="sibTrans" cxnId="{1BA13EEE-328B-438F-B0BA-23630ECB275B}">
      <dgm:prSet/>
      <dgm:spPr/>
      <dgm:t>
        <a:bodyPr/>
        <a:lstStyle/>
        <a:p>
          <a:endParaRPr lang="nl-NL"/>
        </a:p>
      </dgm:t>
    </dgm:pt>
    <dgm:pt modelId="{48702687-CE65-4694-B6F3-05986D627509}">
      <dgm:prSet custT="1"/>
      <dgm:spPr>
        <a:solidFill>
          <a:schemeClr val="accent5">
            <a:lumMod val="40000"/>
            <a:lumOff val="60000"/>
            <a:alpha val="90000"/>
          </a:schemeClr>
        </a:solidFill>
      </dgm:spPr>
      <dgm:t>
        <a:bodyPr/>
        <a:lstStyle/>
        <a:p>
          <a:pPr algn="l">
            <a:spcBef>
              <a:spcPct val="0"/>
            </a:spcBef>
            <a:buNone/>
          </a:pPr>
          <a:r>
            <a:rPr lang="de-DE" sz="2400" dirty="0">
              <a:latin typeface="Garamond" panose="02020404030301010803" pitchFamily="18" charset="0"/>
            </a:rPr>
            <a:t>International </a:t>
          </a:r>
          <a:r>
            <a:rPr lang="de-DE" sz="2400" dirty="0" err="1">
              <a:latin typeface="Garamond" panose="02020404030301010803" pitchFamily="18" charset="0"/>
            </a:rPr>
            <a:t>project</a:t>
          </a:r>
          <a:r>
            <a:rPr lang="de-DE" sz="2400" dirty="0">
              <a:latin typeface="Garamond" panose="02020404030301010803" pitchFamily="18" charset="0"/>
            </a:rPr>
            <a:t> </a:t>
          </a:r>
          <a:r>
            <a:rPr lang="de-DE" sz="2400" dirty="0" err="1">
              <a:latin typeface="Garamond" panose="02020404030301010803" pitchFamily="18" charset="0"/>
            </a:rPr>
            <a:t>for</a:t>
          </a:r>
          <a:r>
            <a:rPr lang="de-DE" sz="2400" dirty="0">
              <a:latin typeface="Garamond" panose="02020404030301010803" pitchFamily="18" charset="0"/>
            </a:rPr>
            <a:t> </a:t>
          </a:r>
          <a:r>
            <a:rPr lang="de-DE" sz="2400" dirty="0" err="1">
              <a:latin typeface="Garamond" panose="02020404030301010803" pitchFamily="18" charset="0"/>
            </a:rPr>
            <a:t>documentation</a:t>
          </a:r>
          <a:r>
            <a:rPr lang="de-DE" sz="2400" dirty="0">
              <a:latin typeface="Garamond" panose="02020404030301010803" pitchFamily="18" charset="0"/>
            </a:rPr>
            <a:t> </a:t>
          </a:r>
          <a:r>
            <a:rPr lang="de-DE" sz="2400" dirty="0" err="1">
              <a:latin typeface="Garamond" panose="02020404030301010803" pitchFamily="18" charset="0"/>
            </a:rPr>
            <a:t>of</a:t>
          </a:r>
          <a:r>
            <a:rPr lang="de-DE" sz="2400" dirty="0">
              <a:latin typeface="Garamond" panose="02020404030301010803" pitchFamily="18" charset="0"/>
            </a:rPr>
            <a:t> </a:t>
          </a:r>
          <a:r>
            <a:rPr lang="de-DE" sz="2400" dirty="0" err="1">
              <a:latin typeface="Garamond" panose="02020404030301010803" pitchFamily="18" charset="0"/>
            </a:rPr>
            <a:t>cases</a:t>
          </a:r>
          <a:r>
            <a:rPr lang="de-DE" sz="2400" dirty="0">
              <a:latin typeface="Garamond" panose="02020404030301010803" pitchFamily="18" charset="0"/>
            </a:rPr>
            <a:t> in </a:t>
          </a:r>
          <a:r>
            <a:rPr lang="de-DE" sz="2400" dirty="0" err="1">
              <a:latin typeface="Garamond" panose="02020404030301010803" pitchFamily="18" charset="0"/>
            </a:rPr>
            <a:t>everyday</a:t>
          </a:r>
          <a:r>
            <a:rPr lang="de-DE" sz="2400" dirty="0">
              <a:latin typeface="Garamond" panose="02020404030301010803" pitchFamily="18" charset="0"/>
            </a:rPr>
            <a:t> </a:t>
          </a:r>
          <a:r>
            <a:rPr lang="de-DE" sz="2400" dirty="0" err="1">
              <a:latin typeface="Garamond" panose="02020404030301010803" pitchFamily="18" charset="0"/>
            </a:rPr>
            <a:t>practice</a:t>
          </a:r>
          <a:endParaRPr lang="nl-BE" sz="2400" dirty="0">
            <a:latin typeface="Garamond" panose="02020404030301010803" pitchFamily="18" charset="0"/>
          </a:endParaRPr>
        </a:p>
      </dgm:t>
    </dgm:pt>
    <dgm:pt modelId="{A419E1B2-C048-43E9-A335-0315404B15DC}" type="parTrans" cxnId="{1A880259-5FA1-4D25-A46D-CAAE33466EAA}">
      <dgm:prSet/>
      <dgm:spPr/>
      <dgm:t>
        <a:bodyPr/>
        <a:lstStyle/>
        <a:p>
          <a:endParaRPr lang="nl-NL"/>
        </a:p>
      </dgm:t>
    </dgm:pt>
    <dgm:pt modelId="{2A03E6F1-0630-477E-A7FE-D075D242C5FA}" type="sibTrans" cxnId="{1A880259-5FA1-4D25-A46D-CAAE33466EAA}">
      <dgm:prSet/>
      <dgm:spPr/>
      <dgm:t>
        <a:bodyPr/>
        <a:lstStyle/>
        <a:p>
          <a:endParaRPr lang="nl-NL"/>
        </a:p>
      </dgm:t>
    </dgm:pt>
    <dgm:pt modelId="{C12566A9-5C7F-42F9-9123-4F4EB3CDA604}">
      <dgm:prSet custT="1"/>
      <dgm:spPr>
        <a:solidFill>
          <a:schemeClr val="accent5">
            <a:lumMod val="40000"/>
            <a:lumOff val="60000"/>
            <a:alpha val="90000"/>
          </a:schemeClr>
        </a:solidFill>
      </dgm:spPr>
      <dgm:t>
        <a:bodyPr/>
        <a:lstStyle/>
        <a:p>
          <a:pPr algn="l">
            <a:spcBef>
              <a:spcPct val="0"/>
            </a:spcBef>
            <a:buNone/>
          </a:pPr>
          <a:r>
            <a:rPr lang="de-DE" sz="2400" dirty="0">
              <a:latin typeface="Garamond" panose="02020404030301010803" pitchFamily="18" charset="0"/>
            </a:rPr>
            <a:t>Structured </a:t>
          </a:r>
          <a:r>
            <a:rPr lang="de-DE" sz="2400" dirty="0" err="1">
              <a:latin typeface="Garamond" panose="02020404030301010803" pitchFamily="18" charset="0"/>
            </a:rPr>
            <a:t>documentation</a:t>
          </a:r>
          <a:r>
            <a:rPr lang="de-DE" sz="2400" dirty="0">
              <a:latin typeface="Garamond" panose="02020404030301010803" pitchFamily="18" charset="0"/>
            </a:rPr>
            <a:t> </a:t>
          </a:r>
          <a:r>
            <a:rPr lang="de-DE" sz="2400" dirty="0" err="1">
              <a:latin typeface="Garamond" panose="02020404030301010803" pitchFamily="18" charset="0"/>
            </a:rPr>
            <a:t>of</a:t>
          </a:r>
          <a:r>
            <a:rPr lang="de-DE" sz="2400" dirty="0">
              <a:latin typeface="Garamond" panose="02020404030301010803" pitchFamily="18" charset="0"/>
            </a:rPr>
            <a:t> </a:t>
          </a:r>
          <a:r>
            <a:rPr lang="de-DE" sz="2400" dirty="0" err="1">
              <a:latin typeface="Garamond" panose="02020404030301010803" pitchFamily="18" charset="0"/>
            </a:rPr>
            <a:t>cases</a:t>
          </a:r>
          <a:r>
            <a:rPr lang="de-DE" sz="2400" dirty="0">
              <a:latin typeface="Garamond" panose="02020404030301010803" pitchFamily="18" charset="0"/>
            </a:rPr>
            <a:t> </a:t>
          </a:r>
          <a:r>
            <a:rPr lang="de-DE" sz="2400" dirty="0" err="1">
              <a:latin typeface="Garamond" panose="02020404030301010803" pitchFamily="18" charset="0"/>
            </a:rPr>
            <a:t>from</a:t>
          </a:r>
          <a:r>
            <a:rPr lang="de-DE" sz="2400" dirty="0">
              <a:latin typeface="Garamond" panose="02020404030301010803" pitchFamily="18" charset="0"/>
            </a:rPr>
            <a:t> </a:t>
          </a:r>
          <a:r>
            <a:rPr lang="de-DE" sz="2400" dirty="0" err="1">
              <a:latin typeface="Garamond" panose="02020404030301010803" pitchFamily="18" charset="0"/>
            </a:rPr>
            <a:t>the</a:t>
          </a:r>
          <a:r>
            <a:rPr lang="de-DE" sz="2400" dirty="0">
              <a:latin typeface="Garamond" panose="02020404030301010803" pitchFamily="18" charset="0"/>
            </a:rPr>
            <a:t> </a:t>
          </a:r>
          <a:r>
            <a:rPr lang="de-DE" sz="2400" dirty="0" err="1">
              <a:latin typeface="Garamond" panose="02020404030301010803" pitchFamily="18" charset="0"/>
            </a:rPr>
            <a:t>perspective</a:t>
          </a:r>
          <a:r>
            <a:rPr lang="de-DE" sz="2400" dirty="0">
              <a:latin typeface="Garamond" panose="02020404030301010803" pitchFamily="18" charset="0"/>
            </a:rPr>
            <a:t> </a:t>
          </a:r>
          <a:r>
            <a:rPr lang="de-DE" sz="2400" dirty="0" err="1">
              <a:latin typeface="Garamond" panose="02020404030301010803" pitchFamily="18" charset="0"/>
            </a:rPr>
            <a:t>of</a:t>
          </a:r>
          <a:r>
            <a:rPr lang="de-DE" sz="2400" dirty="0">
              <a:latin typeface="Garamond" panose="02020404030301010803" pitchFamily="18" charset="0"/>
            </a:rPr>
            <a:t> </a:t>
          </a:r>
          <a:r>
            <a:rPr lang="de-DE" sz="2400" dirty="0" err="1" smtClean="0">
              <a:latin typeface="Garamond" panose="02020404030301010803" pitchFamily="18" charset="0"/>
            </a:rPr>
            <a:t>patients</a:t>
          </a:r>
          <a:endParaRPr lang="nl-BE" sz="2400" dirty="0">
            <a:latin typeface="Garamond" panose="02020404030301010803" pitchFamily="18" charset="0"/>
          </a:endParaRPr>
        </a:p>
      </dgm:t>
    </dgm:pt>
    <dgm:pt modelId="{9EC68EB1-A3E5-4C07-85E3-E228161DCB84}" type="parTrans" cxnId="{04A0A81E-C63B-4954-864C-E156AAC7BA6E}">
      <dgm:prSet/>
      <dgm:spPr/>
      <dgm:t>
        <a:bodyPr/>
        <a:lstStyle/>
        <a:p>
          <a:endParaRPr lang="nl-NL"/>
        </a:p>
      </dgm:t>
    </dgm:pt>
    <dgm:pt modelId="{F7A0A98C-A457-4F92-AB33-92266D10F891}" type="sibTrans" cxnId="{04A0A81E-C63B-4954-864C-E156AAC7BA6E}">
      <dgm:prSet/>
      <dgm:spPr/>
      <dgm:t>
        <a:bodyPr/>
        <a:lstStyle/>
        <a:p>
          <a:endParaRPr lang="nl-NL"/>
        </a:p>
      </dgm:t>
    </dgm:pt>
    <dgm:pt modelId="{914B541B-9582-40FF-8653-7D6AB2A026B2}">
      <dgm:prSet custT="1"/>
      <dgm:spPr>
        <a:solidFill>
          <a:schemeClr val="accent5">
            <a:lumMod val="40000"/>
            <a:lumOff val="60000"/>
            <a:alpha val="90000"/>
          </a:schemeClr>
        </a:solidFill>
      </dgm:spPr>
      <dgm:t>
        <a:bodyPr/>
        <a:lstStyle/>
        <a:p>
          <a:pPr algn="l">
            <a:spcBef>
              <a:spcPct val="0"/>
            </a:spcBef>
            <a:buNone/>
          </a:pPr>
          <a:r>
            <a:rPr lang="de-DE" sz="2400" dirty="0" err="1">
              <a:latin typeface="Garamond" panose="02020404030301010803" pitchFamily="18" charset="0"/>
            </a:rPr>
            <a:t>Chair</a:t>
          </a:r>
          <a:r>
            <a:rPr lang="de-DE" sz="2400" dirty="0">
              <a:latin typeface="Garamond" panose="02020404030301010803" pitchFamily="18" charset="0"/>
            </a:rPr>
            <a:t>: Clare </a:t>
          </a:r>
          <a:r>
            <a:rPr lang="de-DE" sz="2400" dirty="0" err="1">
              <a:latin typeface="Garamond" panose="02020404030301010803" pitchFamily="18" charset="0"/>
            </a:rPr>
            <a:t>Relton</a:t>
          </a:r>
          <a:r>
            <a:rPr lang="de-DE" sz="2400" dirty="0">
              <a:latin typeface="Garamond" panose="02020404030301010803" pitchFamily="18" charset="0"/>
            </a:rPr>
            <a:t>,  University </a:t>
          </a:r>
          <a:r>
            <a:rPr lang="de-DE" sz="2400" dirty="0" err="1">
              <a:latin typeface="Garamond" panose="02020404030301010803" pitchFamily="18" charset="0"/>
            </a:rPr>
            <a:t>of</a:t>
          </a:r>
          <a:r>
            <a:rPr lang="de-DE" sz="2400" dirty="0">
              <a:latin typeface="Garamond" panose="02020404030301010803" pitchFamily="18" charset="0"/>
            </a:rPr>
            <a:t> Sheffield (UK)</a:t>
          </a:r>
          <a:endParaRPr lang="nl-BE" sz="2400" dirty="0">
            <a:latin typeface="Garamond" panose="02020404030301010803" pitchFamily="18" charset="0"/>
          </a:endParaRPr>
        </a:p>
      </dgm:t>
    </dgm:pt>
    <dgm:pt modelId="{010AC901-1DFA-4E65-BA27-1FF0505CDE69}" type="parTrans" cxnId="{641661C4-4175-47A3-A4E4-11964ED2B151}">
      <dgm:prSet/>
      <dgm:spPr/>
      <dgm:t>
        <a:bodyPr/>
        <a:lstStyle/>
        <a:p>
          <a:endParaRPr lang="nl-NL"/>
        </a:p>
      </dgm:t>
    </dgm:pt>
    <dgm:pt modelId="{FD6A26D4-A91F-453A-9728-394B81F43EAC}" type="sibTrans" cxnId="{641661C4-4175-47A3-A4E4-11964ED2B151}">
      <dgm:prSet/>
      <dgm:spPr/>
      <dgm:t>
        <a:bodyPr/>
        <a:lstStyle/>
        <a:p>
          <a:endParaRPr lang="nl-NL"/>
        </a:p>
      </dgm:t>
    </dgm:pt>
    <dgm:pt modelId="{E59D42B6-BC92-4145-9659-D27EB8717395}">
      <dgm:prSet custT="1"/>
      <dgm:spPr>
        <a:solidFill>
          <a:schemeClr val="accent5">
            <a:lumMod val="40000"/>
            <a:lumOff val="60000"/>
            <a:alpha val="90000"/>
          </a:schemeClr>
        </a:solidFill>
      </dgm:spPr>
      <dgm:t>
        <a:bodyPr/>
        <a:lstStyle/>
        <a:p>
          <a:pPr algn="l">
            <a:spcBef>
              <a:spcPct val="0"/>
            </a:spcBef>
            <a:buNone/>
          </a:pPr>
          <a:r>
            <a:rPr lang="en-US" sz="1800" dirty="0" smtClean="0">
              <a:solidFill>
                <a:schemeClr val="accent5">
                  <a:lumMod val="50000"/>
                </a:schemeClr>
              </a:solidFill>
              <a:latin typeface="Garamond" panose="02020404030301010803" pitchFamily="18" charset="0"/>
            </a:rPr>
            <a:t>Who consults homeopaths? </a:t>
          </a:r>
          <a:endParaRPr lang="nl-BE" sz="1800" dirty="0">
            <a:solidFill>
              <a:schemeClr val="accent5">
                <a:lumMod val="50000"/>
              </a:schemeClr>
            </a:solidFill>
            <a:latin typeface="Garamond" panose="02020404030301010803" pitchFamily="18" charset="0"/>
          </a:endParaRPr>
        </a:p>
      </dgm:t>
    </dgm:pt>
    <dgm:pt modelId="{D763BEB4-1975-4122-A217-657832FEE46E}" type="parTrans" cxnId="{EE939E2B-1A80-4536-844A-8551E4164D3F}">
      <dgm:prSet/>
      <dgm:spPr/>
      <dgm:t>
        <a:bodyPr/>
        <a:lstStyle/>
        <a:p>
          <a:endParaRPr lang="en-GB"/>
        </a:p>
      </dgm:t>
    </dgm:pt>
    <dgm:pt modelId="{22D6BCD7-4BA9-420D-BA1A-C49CD09C2CFF}" type="sibTrans" cxnId="{EE939E2B-1A80-4536-844A-8551E4164D3F}">
      <dgm:prSet/>
      <dgm:spPr/>
      <dgm:t>
        <a:bodyPr/>
        <a:lstStyle/>
        <a:p>
          <a:endParaRPr lang="en-GB"/>
        </a:p>
      </dgm:t>
    </dgm:pt>
    <dgm:pt modelId="{9F149BB6-2B05-4906-81F4-901C05D68346}">
      <dgm:prSet custT="1"/>
      <dgm:spPr>
        <a:solidFill>
          <a:schemeClr val="accent5">
            <a:lumMod val="40000"/>
            <a:lumOff val="60000"/>
            <a:alpha val="90000"/>
          </a:schemeClr>
        </a:solidFill>
      </dgm:spPr>
      <dgm:t>
        <a:bodyPr/>
        <a:lstStyle/>
        <a:p>
          <a:pPr algn="l">
            <a:spcBef>
              <a:spcPct val="0"/>
            </a:spcBef>
            <a:buNone/>
          </a:pPr>
          <a:r>
            <a:rPr lang="en-US" sz="1800" dirty="0" smtClean="0">
              <a:solidFill>
                <a:schemeClr val="accent5">
                  <a:lumMod val="50000"/>
                </a:schemeClr>
              </a:solidFill>
              <a:latin typeface="Garamond" panose="02020404030301010803" pitchFamily="18" charset="0"/>
            </a:rPr>
            <a:t>Why do they consult homeopaths? </a:t>
          </a:r>
          <a:endParaRPr lang="nl-BE" sz="1800" dirty="0">
            <a:solidFill>
              <a:schemeClr val="accent5">
                <a:lumMod val="50000"/>
              </a:schemeClr>
            </a:solidFill>
            <a:latin typeface="Garamond" panose="02020404030301010803" pitchFamily="18" charset="0"/>
          </a:endParaRPr>
        </a:p>
      </dgm:t>
    </dgm:pt>
    <dgm:pt modelId="{FFB482A3-A648-4C55-B79A-19F2AF7AD1BC}" type="parTrans" cxnId="{AF527D10-89EE-409A-8E3B-9BCEF2478CB3}">
      <dgm:prSet/>
      <dgm:spPr/>
      <dgm:t>
        <a:bodyPr/>
        <a:lstStyle/>
        <a:p>
          <a:endParaRPr lang="en-GB"/>
        </a:p>
      </dgm:t>
    </dgm:pt>
    <dgm:pt modelId="{71F5399F-8D79-4844-A4E6-703A5ECF26BB}" type="sibTrans" cxnId="{AF527D10-89EE-409A-8E3B-9BCEF2478CB3}">
      <dgm:prSet/>
      <dgm:spPr/>
      <dgm:t>
        <a:bodyPr/>
        <a:lstStyle/>
        <a:p>
          <a:endParaRPr lang="en-GB"/>
        </a:p>
      </dgm:t>
    </dgm:pt>
    <dgm:pt modelId="{EAFB5037-0092-43F8-B05A-9F9574A1294A}">
      <dgm:prSet custT="1"/>
      <dgm:spPr>
        <a:solidFill>
          <a:schemeClr val="accent5">
            <a:lumMod val="40000"/>
            <a:lumOff val="60000"/>
            <a:alpha val="90000"/>
          </a:schemeClr>
        </a:solidFill>
      </dgm:spPr>
      <dgm:t>
        <a:bodyPr/>
        <a:lstStyle/>
        <a:p>
          <a:pPr algn="l">
            <a:spcBef>
              <a:spcPct val="0"/>
            </a:spcBef>
            <a:buNone/>
          </a:pPr>
          <a:r>
            <a:rPr lang="en-US" sz="1800" dirty="0" smtClean="0">
              <a:solidFill>
                <a:schemeClr val="accent5">
                  <a:lumMod val="50000"/>
                </a:schemeClr>
              </a:solidFill>
              <a:latin typeface="Garamond" panose="02020404030301010803" pitchFamily="18" charset="0"/>
            </a:rPr>
            <a:t>What types of symptoms/ concerns/ problems do these patients have? </a:t>
          </a:r>
          <a:endParaRPr lang="nl-BE" sz="1800" dirty="0">
            <a:solidFill>
              <a:schemeClr val="accent5">
                <a:lumMod val="50000"/>
              </a:schemeClr>
            </a:solidFill>
            <a:latin typeface="Garamond" panose="02020404030301010803" pitchFamily="18" charset="0"/>
          </a:endParaRPr>
        </a:p>
      </dgm:t>
    </dgm:pt>
    <dgm:pt modelId="{0B6F42E0-968C-49D4-A6DB-0E4CBA31C1B1}" type="parTrans" cxnId="{7A768EC4-DC22-4251-8AAD-C734EAFDB208}">
      <dgm:prSet/>
      <dgm:spPr/>
      <dgm:t>
        <a:bodyPr/>
        <a:lstStyle/>
        <a:p>
          <a:endParaRPr lang="en-GB"/>
        </a:p>
      </dgm:t>
    </dgm:pt>
    <dgm:pt modelId="{CA4B11E0-853D-4533-9D2C-528866D54EFC}" type="sibTrans" cxnId="{7A768EC4-DC22-4251-8AAD-C734EAFDB208}">
      <dgm:prSet/>
      <dgm:spPr/>
      <dgm:t>
        <a:bodyPr/>
        <a:lstStyle/>
        <a:p>
          <a:endParaRPr lang="en-GB"/>
        </a:p>
      </dgm:t>
    </dgm:pt>
    <dgm:pt modelId="{761F74CB-DAB7-4B98-808D-28BF23441970}">
      <dgm:prSet custT="1"/>
      <dgm:spPr>
        <a:solidFill>
          <a:schemeClr val="accent5">
            <a:lumMod val="40000"/>
            <a:lumOff val="60000"/>
            <a:alpha val="90000"/>
          </a:schemeClr>
        </a:solidFill>
      </dgm:spPr>
      <dgm:t>
        <a:bodyPr/>
        <a:lstStyle/>
        <a:p>
          <a:pPr algn="l">
            <a:spcBef>
              <a:spcPct val="0"/>
            </a:spcBef>
            <a:buNone/>
          </a:pPr>
          <a:r>
            <a:rPr lang="en-US" sz="1800" dirty="0" smtClean="0">
              <a:solidFill>
                <a:schemeClr val="accent5">
                  <a:lumMod val="50000"/>
                </a:schemeClr>
              </a:solidFill>
              <a:latin typeface="Garamond" panose="02020404030301010803" pitchFamily="18" charset="0"/>
            </a:rPr>
            <a:t>What happens to these patients - do they get better, worse or stay the same?</a:t>
          </a:r>
          <a:endParaRPr lang="nl-BE" sz="1800" dirty="0">
            <a:solidFill>
              <a:schemeClr val="accent5">
                <a:lumMod val="50000"/>
              </a:schemeClr>
            </a:solidFill>
            <a:latin typeface="Garamond" panose="02020404030301010803" pitchFamily="18" charset="0"/>
          </a:endParaRPr>
        </a:p>
      </dgm:t>
    </dgm:pt>
    <dgm:pt modelId="{B322932D-71D6-4F24-A38A-73D84B65E40E}" type="parTrans" cxnId="{54F5216D-8B2F-4533-A30B-E37B9EBD3555}">
      <dgm:prSet/>
      <dgm:spPr/>
      <dgm:t>
        <a:bodyPr/>
        <a:lstStyle/>
        <a:p>
          <a:endParaRPr lang="en-GB"/>
        </a:p>
      </dgm:t>
    </dgm:pt>
    <dgm:pt modelId="{6CC0B273-C4CD-4778-A13D-8295CD4399DE}" type="sibTrans" cxnId="{54F5216D-8B2F-4533-A30B-E37B9EBD3555}">
      <dgm:prSet/>
      <dgm:spPr/>
      <dgm:t>
        <a:bodyPr/>
        <a:lstStyle/>
        <a:p>
          <a:endParaRPr lang="en-GB"/>
        </a:p>
      </dgm:t>
    </dgm:pt>
    <dgm:pt modelId="{70245F22-7F60-4292-AE65-CA92975370A3}" type="pres">
      <dgm:prSet presAssocID="{78D380FB-6659-4932-8C19-5656CE6ABDD1}" presName="compositeShape" presStyleCnt="0">
        <dgm:presLayoutVars>
          <dgm:dir/>
          <dgm:resizeHandles/>
        </dgm:presLayoutVars>
      </dgm:prSet>
      <dgm:spPr/>
      <dgm:t>
        <a:bodyPr/>
        <a:lstStyle/>
        <a:p>
          <a:endParaRPr lang="en-GB"/>
        </a:p>
      </dgm:t>
    </dgm:pt>
    <dgm:pt modelId="{36B2216F-024C-4DED-9DDC-BC7B588B0779}" type="pres">
      <dgm:prSet presAssocID="{78D380FB-6659-4932-8C19-5656CE6ABDD1}" presName="pyramid" presStyleLbl="node1" presStyleIdx="0" presStyleCnt="1" custLinFactNeighborX="-247" custLinFactNeighborY="2750"/>
      <dgm:spPr>
        <a:solidFill>
          <a:schemeClr val="tx2">
            <a:lumMod val="75000"/>
          </a:schemeClr>
        </a:solidFill>
      </dgm:spPr>
      <dgm:t>
        <a:bodyPr/>
        <a:lstStyle/>
        <a:p>
          <a:endParaRPr lang="en-GB"/>
        </a:p>
      </dgm:t>
    </dgm:pt>
    <dgm:pt modelId="{2DF62BB6-1AAB-4319-9009-047D28EB1634}" type="pres">
      <dgm:prSet presAssocID="{78D380FB-6659-4932-8C19-5656CE6ABDD1}" presName="theList" presStyleCnt="0"/>
      <dgm:spPr/>
    </dgm:pt>
    <dgm:pt modelId="{52E01B96-7F12-4632-9754-B139DAC2F09F}" type="pres">
      <dgm:prSet presAssocID="{61A0028E-DBDA-4D5A-BF28-B8DB75825C52}" presName="aNode" presStyleLbl="fgAcc1" presStyleIdx="0" presStyleCnt="1" custScaleX="213788" custScaleY="147844">
        <dgm:presLayoutVars>
          <dgm:bulletEnabled val="1"/>
        </dgm:presLayoutVars>
      </dgm:prSet>
      <dgm:spPr/>
      <dgm:t>
        <a:bodyPr/>
        <a:lstStyle/>
        <a:p>
          <a:endParaRPr lang="en-GB"/>
        </a:p>
      </dgm:t>
    </dgm:pt>
    <dgm:pt modelId="{B3381442-3511-4942-8A4E-067C01DCB892}" type="pres">
      <dgm:prSet presAssocID="{61A0028E-DBDA-4D5A-BF28-B8DB75825C52}" presName="aSpace" presStyleCnt="0"/>
      <dgm:spPr/>
    </dgm:pt>
  </dgm:ptLst>
  <dgm:cxnLst>
    <dgm:cxn modelId="{04A0A81E-C63B-4954-864C-E156AAC7BA6E}" srcId="{61A0028E-DBDA-4D5A-BF28-B8DB75825C52}" destId="{C12566A9-5C7F-42F9-9123-4F4EB3CDA604}" srcOrd="1" destOrd="0" parTransId="{9EC68EB1-A3E5-4C07-85E3-E228161DCB84}" sibTransId="{F7A0A98C-A457-4F92-AB33-92266D10F891}"/>
    <dgm:cxn modelId="{EE939E2B-1A80-4536-844A-8551E4164D3F}" srcId="{C12566A9-5C7F-42F9-9123-4F4EB3CDA604}" destId="{E59D42B6-BC92-4145-9659-D27EB8717395}" srcOrd="0" destOrd="0" parTransId="{D763BEB4-1975-4122-A217-657832FEE46E}" sibTransId="{22D6BCD7-4BA9-420D-BA1A-C49CD09C2CFF}"/>
    <dgm:cxn modelId="{BC4A1D6C-3678-4296-AB60-DB6AD16456E0}" type="presOf" srcId="{E59D42B6-BC92-4145-9659-D27EB8717395}" destId="{52E01B96-7F12-4632-9754-B139DAC2F09F}" srcOrd="0" destOrd="3" presId="urn:microsoft.com/office/officeart/2005/8/layout/pyramid2"/>
    <dgm:cxn modelId="{DF0942D1-6E2B-4CBF-B9F1-005E047F81FD}" type="presOf" srcId="{914B541B-9582-40FF-8653-7D6AB2A026B2}" destId="{52E01B96-7F12-4632-9754-B139DAC2F09F}" srcOrd="0" destOrd="7" presId="urn:microsoft.com/office/officeart/2005/8/layout/pyramid2"/>
    <dgm:cxn modelId="{54F5216D-8B2F-4533-A30B-E37B9EBD3555}" srcId="{C12566A9-5C7F-42F9-9123-4F4EB3CDA604}" destId="{761F74CB-DAB7-4B98-808D-28BF23441970}" srcOrd="3" destOrd="0" parTransId="{B322932D-71D6-4F24-A38A-73D84B65E40E}" sibTransId="{6CC0B273-C4CD-4778-A13D-8295CD4399DE}"/>
    <dgm:cxn modelId="{408F939D-F2E3-42AA-9D89-A91957B0255A}" type="presOf" srcId="{C12566A9-5C7F-42F9-9123-4F4EB3CDA604}" destId="{52E01B96-7F12-4632-9754-B139DAC2F09F}" srcOrd="0" destOrd="2" presId="urn:microsoft.com/office/officeart/2005/8/layout/pyramid2"/>
    <dgm:cxn modelId="{7A768EC4-DC22-4251-8AAD-C734EAFDB208}" srcId="{C12566A9-5C7F-42F9-9123-4F4EB3CDA604}" destId="{EAFB5037-0092-43F8-B05A-9F9574A1294A}" srcOrd="2" destOrd="0" parTransId="{0B6F42E0-968C-49D4-A6DB-0E4CBA31C1B1}" sibTransId="{CA4B11E0-853D-4533-9D2C-528866D54EFC}"/>
    <dgm:cxn modelId="{C580F541-62F9-4F2B-A686-C38110D376A9}" type="presOf" srcId="{48702687-CE65-4694-B6F3-05986D627509}" destId="{52E01B96-7F12-4632-9754-B139DAC2F09F}" srcOrd="0" destOrd="1" presId="urn:microsoft.com/office/officeart/2005/8/layout/pyramid2"/>
    <dgm:cxn modelId="{DBB12189-781C-4BA1-B88C-5420D430A51B}" type="presOf" srcId="{761F74CB-DAB7-4B98-808D-28BF23441970}" destId="{52E01B96-7F12-4632-9754-B139DAC2F09F}" srcOrd="0" destOrd="6" presId="urn:microsoft.com/office/officeart/2005/8/layout/pyramid2"/>
    <dgm:cxn modelId="{551BE8C2-B7C6-4436-A6B4-5D77A569542D}" type="presOf" srcId="{EAFB5037-0092-43F8-B05A-9F9574A1294A}" destId="{52E01B96-7F12-4632-9754-B139DAC2F09F}" srcOrd="0" destOrd="5" presId="urn:microsoft.com/office/officeart/2005/8/layout/pyramid2"/>
    <dgm:cxn modelId="{641661C4-4175-47A3-A4E4-11964ED2B151}" srcId="{61A0028E-DBDA-4D5A-BF28-B8DB75825C52}" destId="{914B541B-9582-40FF-8653-7D6AB2A026B2}" srcOrd="2" destOrd="0" parTransId="{010AC901-1DFA-4E65-BA27-1FF0505CDE69}" sibTransId="{FD6A26D4-A91F-453A-9728-394B81F43EAC}"/>
    <dgm:cxn modelId="{1BA13EEE-328B-438F-B0BA-23630ECB275B}" srcId="{78D380FB-6659-4932-8C19-5656CE6ABDD1}" destId="{61A0028E-DBDA-4D5A-BF28-B8DB75825C52}" srcOrd="0" destOrd="0" parTransId="{65F66150-C273-4B25-83A6-86051C30AC61}" sibTransId="{13B42B83-B1CF-49AA-AAC1-2A01DA2594E1}"/>
    <dgm:cxn modelId="{AF527D10-89EE-409A-8E3B-9BCEF2478CB3}" srcId="{C12566A9-5C7F-42F9-9123-4F4EB3CDA604}" destId="{9F149BB6-2B05-4906-81F4-901C05D68346}" srcOrd="1" destOrd="0" parTransId="{FFB482A3-A648-4C55-B79A-19F2AF7AD1BC}" sibTransId="{71F5399F-8D79-4844-A4E6-703A5ECF26BB}"/>
    <dgm:cxn modelId="{B0D1F714-D816-4DC9-B7CC-C1D5CA1C5595}" type="presOf" srcId="{61A0028E-DBDA-4D5A-BF28-B8DB75825C52}" destId="{52E01B96-7F12-4632-9754-B139DAC2F09F}" srcOrd="0" destOrd="0" presId="urn:microsoft.com/office/officeart/2005/8/layout/pyramid2"/>
    <dgm:cxn modelId="{1A880259-5FA1-4D25-A46D-CAAE33466EAA}" srcId="{61A0028E-DBDA-4D5A-BF28-B8DB75825C52}" destId="{48702687-CE65-4694-B6F3-05986D627509}" srcOrd="0" destOrd="0" parTransId="{A419E1B2-C048-43E9-A335-0315404B15DC}" sibTransId="{2A03E6F1-0630-477E-A7FE-D075D242C5FA}"/>
    <dgm:cxn modelId="{60DE6C5C-3A4B-4061-A949-BEFCFDF8C611}" type="presOf" srcId="{78D380FB-6659-4932-8C19-5656CE6ABDD1}" destId="{70245F22-7F60-4292-AE65-CA92975370A3}" srcOrd="0" destOrd="0" presId="urn:microsoft.com/office/officeart/2005/8/layout/pyramid2"/>
    <dgm:cxn modelId="{A92B7901-BD12-4A35-A089-1BA584A0EDDB}" type="presOf" srcId="{9F149BB6-2B05-4906-81F4-901C05D68346}" destId="{52E01B96-7F12-4632-9754-B139DAC2F09F}" srcOrd="0" destOrd="4" presId="urn:microsoft.com/office/officeart/2005/8/layout/pyramid2"/>
    <dgm:cxn modelId="{5D53E82C-869A-4C53-98DE-63A01ED4D946}" type="presParOf" srcId="{70245F22-7F60-4292-AE65-CA92975370A3}" destId="{36B2216F-024C-4DED-9DDC-BC7B588B0779}" srcOrd="0" destOrd="0" presId="urn:microsoft.com/office/officeart/2005/8/layout/pyramid2"/>
    <dgm:cxn modelId="{FDC356C1-CCFC-44D8-9D13-DD9E974B0312}" type="presParOf" srcId="{70245F22-7F60-4292-AE65-CA92975370A3}" destId="{2DF62BB6-1AAB-4319-9009-047D28EB1634}" srcOrd="1" destOrd="0" presId="urn:microsoft.com/office/officeart/2005/8/layout/pyramid2"/>
    <dgm:cxn modelId="{9AD0FB1A-9D74-41AC-9DA9-52979FE88632}" type="presParOf" srcId="{2DF62BB6-1AAB-4319-9009-047D28EB1634}" destId="{52E01B96-7F12-4632-9754-B139DAC2F09F}" srcOrd="0" destOrd="0" presId="urn:microsoft.com/office/officeart/2005/8/layout/pyramid2"/>
    <dgm:cxn modelId="{FF40F9EA-90D5-4AF8-AAF1-3F9278549042}" type="presParOf" srcId="{2DF62BB6-1AAB-4319-9009-047D28EB1634}" destId="{B3381442-3511-4942-8A4E-067C01DCB892}" srcOrd="1"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6269940-176F-4599-B884-88588C6B9E8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C69DEB42-25C0-4738-982B-4A869B133B9C}">
      <dgm:prSet/>
      <dgm:spPr>
        <a:solidFill>
          <a:schemeClr val="tx2">
            <a:lumMod val="75000"/>
          </a:schemeClr>
        </a:solidFill>
      </dgm:spPr>
      <dgm:t>
        <a:bodyPr/>
        <a:lstStyle/>
        <a:p>
          <a:pPr rtl="0"/>
          <a:r>
            <a:rPr lang="en-US" b="1" cap="small" baseline="0" dirty="0" smtClean="0">
              <a:latin typeface="Garamond" panose="02020404030301010803" pitchFamily="18" charset="0"/>
            </a:rPr>
            <a:t>Registry of Exceptional Courses of Disease</a:t>
          </a:r>
          <a:endParaRPr lang="en-GB" cap="small" baseline="0" dirty="0">
            <a:latin typeface="Garamond" panose="02020404030301010803" pitchFamily="18" charset="0"/>
          </a:endParaRPr>
        </a:p>
      </dgm:t>
    </dgm:pt>
    <dgm:pt modelId="{6D74BBB6-2957-4945-9EE3-779298560356}" type="parTrans" cxnId="{2EE8875A-D6BA-4B39-A7DA-FFE2675F8C1C}">
      <dgm:prSet/>
      <dgm:spPr/>
      <dgm:t>
        <a:bodyPr/>
        <a:lstStyle/>
        <a:p>
          <a:endParaRPr lang="en-GB"/>
        </a:p>
      </dgm:t>
    </dgm:pt>
    <dgm:pt modelId="{4C9BAC2D-F312-466D-A181-AFD89F5E5A67}" type="sibTrans" cxnId="{2EE8875A-D6BA-4B39-A7DA-FFE2675F8C1C}">
      <dgm:prSet/>
      <dgm:spPr/>
      <dgm:t>
        <a:bodyPr/>
        <a:lstStyle/>
        <a:p>
          <a:endParaRPr lang="en-GB"/>
        </a:p>
      </dgm:t>
    </dgm:pt>
    <dgm:pt modelId="{4BBDA60D-84DC-4B31-A4A4-6058E7FD1A33}">
      <dgm:prSet/>
      <dgm:spPr>
        <a:solidFill>
          <a:schemeClr val="accent5">
            <a:lumMod val="40000"/>
            <a:lumOff val="60000"/>
            <a:alpha val="90000"/>
          </a:schemeClr>
        </a:solidFill>
      </dgm:spPr>
      <dgm:t>
        <a:bodyPr/>
        <a:lstStyle/>
        <a:p>
          <a:pPr rtl="0"/>
          <a:r>
            <a:rPr lang="en-US" dirty="0" smtClean="0">
              <a:latin typeface="Garamond" panose="02020404030301010803" pitchFamily="18" charset="0"/>
            </a:rPr>
            <a:t>National Research Center in Complementary and Alternative Medicine (NAFKAM), University of </a:t>
          </a:r>
          <a:r>
            <a:rPr lang="de-DE" dirty="0" err="1" smtClean="0">
              <a:latin typeface="Garamond" panose="02020404030301010803" pitchFamily="18" charset="0"/>
            </a:rPr>
            <a:t>Tromsø</a:t>
          </a:r>
          <a:r>
            <a:rPr lang="de-DE" dirty="0" smtClean="0">
              <a:latin typeface="Garamond" panose="02020404030301010803" pitchFamily="18" charset="0"/>
            </a:rPr>
            <a:t> (</a:t>
          </a:r>
          <a:r>
            <a:rPr lang="en-US" dirty="0" smtClean="0">
              <a:latin typeface="Garamond" panose="02020404030301010803" pitchFamily="18" charset="0"/>
            </a:rPr>
            <a:t>Norway)</a:t>
          </a:r>
          <a:endParaRPr lang="en-GB" dirty="0">
            <a:latin typeface="Garamond" panose="02020404030301010803" pitchFamily="18" charset="0"/>
          </a:endParaRPr>
        </a:p>
      </dgm:t>
    </dgm:pt>
    <dgm:pt modelId="{21EA6069-98BE-4D24-8382-0B329DAA5427}" type="parTrans" cxnId="{5F942389-165F-452F-ADA7-1BE3C21782EF}">
      <dgm:prSet/>
      <dgm:spPr/>
      <dgm:t>
        <a:bodyPr/>
        <a:lstStyle/>
        <a:p>
          <a:endParaRPr lang="en-GB"/>
        </a:p>
      </dgm:t>
    </dgm:pt>
    <dgm:pt modelId="{7DEB38FA-9995-41D2-B61D-AD0FE63EE8C0}" type="sibTrans" cxnId="{5F942389-165F-452F-ADA7-1BE3C21782EF}">
      <dgm:prSet/>
      <dgm:spPr/>
      <dgm:t>
        <a:bodyPr/>
        <a:lstStyle/>
        <a:p>
          <a:endParaRPr lang="en-GB"/>
        </a:p>
      </dgm:t>
    </dgm:pt>
    <dgm:pt modelId="{19D933CD-3B67-4C5A-84BA-406A44DACD26}">
      <dgm:prSet/>
      <dgm:spPr>
        <a:solidFill>
          <a:schemeClr val="accent5">
            <a:lumMod val="40000"/>
            <a:lumOff val="60000"/>
            <a:alpha val="90000"/>
          </a:schemeClr>
        </a:solidFill>
      </dgm:spPr>
      <dgm:t>
        <a:bodyPr/>
        <a:lstStyle/>
        <a:p>
          <a:pPr rtl="0"/>
          <a:r>
            <a:rPr lang="en-US" dirty="0" smtClean="0">
              <a:latin typeface="Garamond" panose="02020404030301010803" pitchFamily="18" charset="0"/>
            </a:rPr>
            <a:t>Collection of extraordinary positive or negative CAM cases </a:t>
          </a:r>
          <a:endParaRPr lang="en-GB" dirty="0">
            <a:latin typeface="Garamond" panose="02020404030301010803" pitchFamily="18" charset="0"/>
          </a:endParaRPr>
        </a:p>
      </dgm:t>
    </dgm:pt>
    <dgm:pt modelId="{140EAFD5-E70C-4A8F-BF25-289CE26A9414}" type="parTrans" cxnId="{C6222F6A-B7AC-4F9E-BC76-094B3F8DC1BB}">
      <dgm:prSet/>
      <dgm:spPr/>
      <dgm:t>
        <a:bodyPr/>
        <a:lstStyle/>
        <a:p>
          <a:endParaRPr lang="en-GB"/>
        </a:p>
      </dgm:t>
    </dgm:pt>
    <dgm:pt modelId="{EF56FD98-7456-4A09-AA34-F05F05234E62}" type="sibTrans" cxnId="{C6222F6A-B7AC-4F9E-BC76-094B3F8DC1BB}">
      <dgm:prSet/>
      <dgm:spPr/>
      <dgm:t>
        <a:bodyPr/>
        <a:lstStyle/>
        <a:p>
          <a:endParaRPr lang="en-GB"/>
        </a:p>
      </dgm:t>
    </dgm:pt>
    <dgm:pt modelId="{FEAB616C-7A18-45D6-AF7B-EB128939121B}">
      <dgm:prSet/>
      <dgm:spPr>
        <a:solidFill>
          <a:schemeClr val="accent5">
            <a:lumMod val="40000"/>
            <a:lumOff val="60000"/>
            <a:alpha val="90000"/>
          </a:schemeClr>
        </a:solidFill>
      </dgm:spPr>
      <dgm:t>
        <a:bodyPr/>
        <a:lstStyle/>
        <a:p>
          <a:pPr rtl="0"/>
          <a:r>
            <a:rPr lang="de-DE" smtClean="0">
              <a:latin typeface="Garamond" panose="02020404030301010803" pitchFamily="18" charset="0"/>
            </a:rPr>
            <a:t>Reporting of patients only </a:t>
          </a:r>
          <a:endParaRPr lang="en-GB">
            <a:latin typeface="Garamond" panose="02020404030301010803" pitchFamily="18" charset="0"/>
          </a:endParaRPr>
        </a:p>
      </dgm:t>
    </dgm:pt>
    <dgm:pt modelId="{8098D74E-B787-425B-B811-8626F4878C19}" type="parTrans" cxnId="{A2C215E7-2686-4CD0-975E-29398BE412E7}">
      <dgm:prSet/>
      <dgm:spPr/>
      <dgm:t>
        <a:bodyPr/>
        <a:lstStyle/>
        <a:p>
          <a:endParaRPr lang="en-GB"/>
        </a:p>
      </dgm:t>
    </dgm:pt>
    <dgm:pt modelId="{558F41D9-CB48-407C-8B97-233019B2FF0D}" type="sibTrans" cxnId="{A2C215E7-2686-4CD0-975E-29398BE412E7}">
      <dgm:prSet/>
      <dgm:spPr/>
      <dgm:t>
        <a:bodyPr/>
        <a:lstStyle/>
        <a:p>
          <a:endParaRPr lang="en-GB"/>
        </a:p>
      </dgm:t>
    </dgm:pt>
    <dgm:pt modelId="{9D26193E-8473-4BE5-8CCB-20B5E9DE0EB3}">
      <dgm:prSet/>
      <dgm:spPr>
        <a:solidFill>
          <a:schemeClr val="accent5">
            <a:lumMod val="40000"/>
            <a:lumOff val="60000"/>
            <a:alpha val="90000"/>
          </a:schemeClr>
        </a:solidFill>
      </dgm:spPr>
      <dgm:t>
        <a:bodyPr/>
        <a:lstStyle/>
        <a:p>
          <a:pPr rtl="0"/>
          <a:r>
            <a:rPr lang="de-DE" smtClean="0">
              <a:latin typeface="Garamond" panose="02020404030301010803" pitchFamily="18" charset="0"/>
            </a:rPr>
            <a:t>Not available to the public</a:t>
          </a:r>
          <a:endParaRPr lang="en-GB">
            <a:latin typeface="Garamond" panose="02020404030301010803" pitchFamily="18" charset="0"/>
          </a:endParaRPr>
        </a:p>
      </dgm:t>
    </dgm:pt>
    <dgm:pt modelId="{030AC6A6-F9DA-440E-87D5-0CC25082CDA7}" type="parTrans" cxnId="{B6864B9D-CCC8-4254-B4F4-FC2880E4EDF5}">
      <dgm:prSet/>
      <dgm:spPr/>
      <dgm:t>
        <a:bodyPr/>
        <a:lstStyle/>
        <a:p>
          <a:endParaRPr lang="en-GB"/>
        </a:p>
      </dgm:t>
    </dgm:pt>
    <dgm:pt modelId="{8CC44844-E199-4EC8-923D-B2D6F12E5B7C}" type="sibTrans" cxnId="{B6864B9D-CCC8-4254-B4F4-FC2880E4EDF5}">
      <dgm:prSet/>
      <dgm:spPr/>
      <dgm:t>
        <a:bodyPr/>
        <a:lstStyle/>
        <a:p>
          <a:endParaRPr lang="en-GB"/>
        </a:p>
      </dgm:t>
    </dgm:pt>
    <dgm:pt modelId="{13ABBB82-C805-485C-95BC-C4D0FE69B811}">
      <dgm:prSet/>
      <dgm:spPr>
        <a:solidFill>
          <a:schemeClr val="accent5">
            <a:lumMod val="40000"/>
            <a:lumOff val="60000"/>
            <a:alpha val="90000"/>
          </a:schemeClr>
        </a:solidFill>
      </dgm:spPr>
      <dgm:t>
        <a:bodyPr/>
        <a:lstStyle/>
        <a:p>
          <a:pPr rtl="0"/>
          <a:r>
            <a:rPr lang="de-DE" dirty="0" smtClean="0">
              <a:latin typeface="Garamond" panose="02020404030301010803" pitchFamily="18" charset="0"/>
            </a:rPr>
            <a:t>Registry </a:t>
          </a:r>
          <a:r>
            <a:rPr lang="de-DE" dirty="0" err="1" smtClean="0">
              <a:latin typeface="Garamond" panose="02020404030301010803" pitchFamily="18" charset="0"/>
            </a:rPr>
            <a:t>manager</a:t>
          </a:r>
          <a:r>
            <a:rPr lang="de-DE" dirty="0" smtClean="0">
              <a:latin typeface="Garamond" panose="02020404030301010803" pitchFamily="18" charset="0"/>
            </a:rPr>
            <a:t>: </a:t>
          </a:r>
          <a:r>
            <a:rPr lang="de-DE" dirty="0" smtClean="0">
              <a:latin typeface="Garamond" panose="02020404030301010803" pitchFamily="18" charset="0"/>
              <a:hlinkClick xmlns:r="http://schemas.openxmlformats.org/officeDocument/2006/relationships" r:id="rId1"/>
            </a:rPr>
            <a:t>Brit J. </a:t>
          </a:r>
          <a:r>
            <a:rPr lang="de-DE" dirty="0" err="1" smtClean="0">
              <a:latin typeface="Garamond" panose="02020404030301010803" pitchFamily="18" charset="0"/>
              <a:hlinkClick xmlns:r="http://schemas.openxmlformats.org/officeDocument/2006/relationships" r:id="rId1"/>
            </a:rPr>
            <a:t>Drageset</a:t>
          </a:r>
          <a:r>
            <a:rPr lang="de-DE" dirty="0" smtClean="0">
              <a:latin typeface="Garamond" panose="02020404030301010803" pitchFamily="18" charset="0"/>
            </a:rPr>
            <a:t> </a:t>
          </a:r>
          <a:endParaRPr lang="en-GB" dirty="0">
            <a:latin typeface="Garamond" panose="02020404030301010803" pitchFamily="18" charset="0"/>
          </a:endParaRPr>
        </a:p>
      </dgm:t>
    </dgm:pt>
    <dgm:pt modelId="{1E0C5A19-2192-440E-A890-693F90DE1C91}" type="parTrans" cxnId="{1B67FD96-D853-4BD9-ADDA-FF8CFF38990E}">
      <dgm:prSet/>
      <dgm:spPr/>
      <dgm:t>
        <a:bodyPr/>
        <a:lstStyle/>
        <a:p>
          <a:endParaRPr lang="en-GB"/>
        </a:p>
      </dgm:t>
    </dgm:pt>
    <dgm:pt modelId="{40B108D5-43E1-4611-89AC-A85ABB2D994E}" type="sibTrans" cxnId="{1B67FD96-D853-4BD9-ADDA-FF8CFF38990E}">
      <dgm:prSet/>
      <dgm:spPr/>
      <dgm:t>
        <a:bodyPr/>
        <a:lstStyle/>
        <a:p>
          <a:endParaRPr lang="en-GB"/>
        </a:p>
      </dgm:t>
    </dgm:pt>
    <dgm:pt modelId="{CA4BBC96-F631-413D-B955-48D85967AA9E}" type="pres">
      <dgm:prSet presAssocID="{36269940-176F-4599-B884-88588C6B9E86}" presName="linearFlow" presStyleCnt="0">
        <dgm:presLayoutVars>
          <dgm:dir/>
          <dgm:animLvl val="lvl"/>
          <dgm:resizeHandles val="exact"/>
        </dgm:presLayoutVars>
      </dgm:prSet>
      <dgm:spPr/>
      <dgm:t>
        <a:bodyPr/>
        <a:lstStyle/>
        <a:p>
          <a:endParaRPr lang="en-GB"/>
        </a:p>
      </dgm:t>
    </dgm:pt>
    <dgm:pt modelId="{4F08E065-31E6-4FBE-BECA-2D03D01B0926}" type="pres">
      <dgm:prSet presAssocID="{C69DEB42-25C0-4738-982B-4A869B133B9C}" presName="composite" presStyleCnt="0"/>
      <dgm:spPr/>
    </dgm:pt>
    <dgm:pt modelId="{0696880F-17BD-4950-8C27-425B5856BAE2}" type="pres">
      <dgm:prSet presAssocID="{C69DEB42-25C0-4738-982B-4A869B133B9C}" presName="parentText" presStyleLbl="alignNode1" presStyleIdx="0" presStyleCnt="1" custLinFactNeighborX="145" custLinFactNeighborY="0">
        <dgm:presLayoutVars>
          <dgm:chMax val="1"/>
          <dgm:bulletEnabled val="1"/>
        </dgm:presLayoutVars>
      </dgm:prSet>
      <dgm:spPr/>
      <dgm:t>
        <a:bodyPr/>
        <a:lstStyle/>
        <a:p>
          <a:endParaRPr lang="en-GB"/>
        </a:p>
      </dgm:t>
    </dgm:pt>
    <dgm:pt modelId="{173AA7C7-FF35-4E21-B64D-8B21820AC9F5}" type="pres">
      <dgm:prSet presAssocID="{C69DEB42-25C0-4738-982B-4A869B133B9C}" presName="descendantText" presStyleLbl="alignAcc1" presStyleIdx="0" presStyleCnt="1">
        <dgm:presLayoutVars>
          <dgm:bulletEnabled val="1"/>
        </dgm:presLayoutVars>
      </dgm:prSet>
      <dgm:spPr/>
      <dgm:t>
        <a:bodyPr/>
        <a:lstStyle/>
        <a:p>
          <a:endParaRPr lang="en-GB"/>
        </a:p>
      </dgm:t>
    </dgm:pt>
  </dgm:ptLst>
  <dgm:cxnLst>
    <dgm:cxn modelId="{93A4E760-F935-4B9E-A30E-4FDDDEE87359}" type="presOf" srcId="{13ABBB82-C805-485C-95BC-C4D0FE69B811}" destId="{173AA7C7-FF35-4E21-B64D-8B21820AC9F5}" srcOrd="0" destOrd="4" presId="urn:microsoft.com/office/officeart/2005/8/layout/chevron2"/>
    <dgm:cxn modelId="{4C039126-9B35-4ABE-8FAB-CDCD5E7CFB99}" type="presOf" srcId="{36269940-176F-4599-B884-88588C6B9E86}" destId="{CA4BBC96-F631-413D-B955-48D85967AA9E}" srcOrd="0" destOrd="0" presId="urn:microsoft.com/office/officeart/2005/8/layout/chevron2"/>
    <dgm:cxn modelId="{A2C215E7-2686-4CD0-975E-29398BE412E7}" srcId="{C69DEB42-25C0-4738-982B-4A869B133B9C}" destId="{FEAB616C-7A18-45D6-AF7B-EB128939121B}" srcOrd="2" destOrd="0" parTransId="{8098D74E-B787-425B-B811-8626F4878C19}" sibTransId="{558F41D9-CB48-407C-8B97-233019B2FF0D}"/>
    <dgm:cxn modelId="{F7AF66FC-8BE1-452E-A177-D34B5369D5D6}" type="presOf" srcId="{9D26193E-8473-4BE5-8CCB-20B5E9DE0EB3}" destId="{173AA7C7-FF35-4E21-B64D-8B21820AC9F5}" srcOrd="0" destOrd="3" presId="urn:microsoft.com/office/officeart/2005/8/layout/chevron2"/>
    <dgm:cxn modelId="{C6222F6A-B7AC-4F9E-BC76-094B3F8DC1BB}" srcId="{C69DEB42-25C0-4738-982B-4A869B133B9C}" destId="{19D933CD-3B67-4C5A-84BA-406A44DACD26}" srcOrd="1" destOrd="0" parTransId="{140EAFD5-E70C-4A8F-BF25-289CE26A9414}" sibTransId="{EF56FD98-7456-4A09-AA34-F05F05234E62}"/>
    <dgm:cxn modelId="{B6864B9D-CCC8-4254-B4F4-FC2880E4EDF5}" srcId="{C69DEB42-25C0-4738-982B-4A869B133B9C}" destId="{9D26193E-8473-4BE5-8CCB-20B5E9DE0EB3}" srcOrd="3" destOrd="0" parTransId="{030AC6A6-F9DA-440E-87D5-0CC25082CDA7}" sibTransId="{8CC44844-E199-4EC8-923D-B2D6F12E5B7C}"/>
    <dgm:cxn modelId="{D191F85C-05C3-42F9-8D44-949F00D2521F}" type="presOf" srcId="{4BBDA60D-84DC-4B31-A4A4-6058E7FD1A33}" destId="{173AA7C7-FF35-4E21-B64D-8B21820AC9F5}" srcOrd="0" destOrd="0" presId="urn:microsoft.com/office/officeart/2005/8/layout/chevron2"/>
    <dgm:cxn modelId="{2EE8875A-D6BA-4B39-A7DA-FFE2675F8C1C}" srcId="{36269940-176F-4599-B884-88588C6B9E86}" destId="{C69DEB42-25C0-4738-982B-4A869B133B9C}" srcOrd="0" destOrd="0" parTransId="{6D74BBB6-2957-4945-9EE3-779298560356}" sibTransId="{4C9BAC2D-F312-466D-A181-AFD89F5E5A67}"/>
    <dgm:cxn modelId="{D4BBD17D-6A5B-4F95-BB51-64CED253247A}" type="presOf" srcId="{C69DEB42-25C0-4738-982B-4A869B133B9C}" destId="{0696880F-17BD-4950-8C27-425B5856BAE2}" srcOrd="0" destOrd="0" presId="urn:microsoft.com/office/officeart/2005/8/layout/chevron2"/>
    <dgm:cxn modelId="{5F942389-165F-452F-ADA7-1BE3C21782EF}" srcId="{C69DEB42-25C0-4738-982B-4A869B133B9C}" destId="{4BBDA60D-84DC-4B31-A4A4-6058E7FD1A33}" srcOrd="0" destOrd="0" parTransId="{21EA6069-98BE-4D24-8382-0B329DAA5427}" sibTransId="{7DEB38FA-9995-41D2-B61D-AD0FE63EE8C0}"/>
    <dgm:cxn modelId="{C9FDE651-4C7D-4BBC-ADC0-517587487134}" type="presOf" srcId="{19D933CD-3B67-4C5A-84BA-406A44DACD26}" destId="{173AA7C7-FF35-4E21-B64D-8B21820AC9F5}" srcOrd="0" destOrd="1" presId="urn:microsoft.com/office/officeart/2005/8/layout/chevron2"/>
    <dgm:cxn modelId="{F0572B35-2F67-49D4-856E-D0B7952512F4}" type="presOf" srcId="{FEAB616C-7A18-45D6-AF7B-EB128939121B}" destId="{173AA7C7-FF35-4E21-B64D-8B21820AC9F5}" srcOrd="0" destOrd="2" presId="urn:microsoft.com/office/officeart/2005/8/layout/chevron2"/>
    <dgm:cxn modelId="{1B67FD96-D853-4BD9-ADDA-FF8CFF38990E}" srcId="{C69DEB42-25C0-4738-982B-4A869B133B9C}" destId="{13ABBB82-C805-485C-95BC-C4D0FE69B811}" srcOrd="4" destOrd="0" parTransId="{1E0C5A19-2192-440E-A890-693F90DE1C91}" sibTransId="{40B108D5-43E1-4611-89AC-A85ABB2D994E}"/>
    <dgm:cxn modelId="{BB3E1B14-917D-414F-BA86-A16622C7FF29}" type="presParOf" srcId="{CA4BBC96-F631-413D-B955-48D85967AA9E}" destId="{4F08E065-31E6-4FBE-BECA-2D03D01B0926}" srcOrd="0" destOrd="0" presId="urn:microsoft.com/office/officeart/2005/8/layout/chevron2"/>
    <dgm:cxn modelId="{057BF17E-A13B-4E4A-AAB8-02707E01C0E3}" type="presParOf" srcId="{4F08E065-31E6-4FBE-BECA-2D03D01B0926}" destId="{0696880F-17BD-4950-8C27-425B5856BAE2}" srcOrd="0" destOrd="0" presId="urn:microsoft.com/office/officeart/2005/8/layout/chevron2"/>
    <dgm:cxn modelId="{75339DF9-9B7F-40EE-87B5-0762E1194F52}" type="presParOf" srcId="{4F08E065-31E6-4FBE-BECA-2D03D01B0926}" destId="{173AA7C7-FF35-4E21-B64D-8B21820AC9F5}" srcOrd="1" destOrd="0" presId="urn:microsoft.com/office/officeart/2005/8/layout/chevro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55AC892-75AA-4636-806E-A98C4D029A3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4BF44E4F-565F-4F3C-8A5B-B1E4443A72A3}">
      <dgm:prSet phldrT="[Tekst]" custT="1"/>
      <dgm:spPr>
        <a:solidFill>
          <a:schemeClr val="accent5">
            <a:lumMod val="75000"/>
          </a:schemeClr>
        </a:solidFill>
      </dgm:spPr>
      <dgm:t>
        <a:bodyPr/>
        <a:lstStyle/>
        <a:p>
          <a:r>
            <a:rPr lang="de-DE" sz="2000" dirty="0" smtClean="0">
              <a:latin typeface="Garamond" panose="02020404030301010803" pitchFamily="18" charset="0"/>
            </a:rPr>
            <a:t>Clinical </a:t>
          </a:r>
          <a:r>
            <a:rPr lang="de-DE" sz="2000" dirty="0" err="1" smtClean="0">
              <a:latin typeface="Garamond" panose="02020404030301010803" pitchFamily="18" charset="0"/>
            </a:rPr>
            <a:t>trials</a:t>
          </a:r>
          <a:r>
            <a:rPr lang="de-DE" sz="2000" dirty="0" smtClean="0">
              <a:latin typeface="Garamond" panose="02020404030301010803" pitchFamily="18" charset="0"/>
            </a:rPr>
            <a:t>, </a:t>
          </a:r>
          <a:r>
            <a:rPr lang="de-DE" sz="2000" dirty="0" err="1" smtClean="0">
              <a:latin typeface="Garamond" panose="02020404030301010803" pitchFamily="18" charset="0"/>
            </a:rPr>
            <a:t>systematic</a:t>
          </a:r>
          <a:r>
            <a:rPr lang="de-DE" sz="2000" dirty="0" smtClean="0">
              <a:latin typeface="Garamond" panose="02020404030301010803" pitchFamily="18" charset="0"/>
            </a:rPr>
            <a:t> </a:t>
          </a:r>
          <a:br>
            <a:rPr lang="de-DE" sz="2000" dirty="0" smtClean="0">
              <a:latin typeface="Garamond" panose="02020404030301010803" pitchFamily="18" charset="0"/>
            </a:rPr>
          </a:br>
          <a:r>
            <a:rPr lang="de-DE" sz="2000" dirty="0" err="1" smtClean="0">
              <a:latin typeface="Garamond" panose="02020404030301010803" pitchFamily="18" charset="0"/>
            </a:rPr>
            <a:t>reviews</a:t>
          </a:r>
          <a:r>
            <a:rPr lang="de-DE" sz="2000" dirty="0" smtClean="0">
              <a:latin typeface="Garamond" panose="02020404030301010803" pitchFamily="18" charset="0"/>
            </a:rPr>
            <a:t>, meta-</a:t>
          </a:r>
          <a:r>
            <a:rPr lang="de-DE" sz="2000" dirty="0" err="1" smtClean="0">
              <a:latin typeface="Garamond" panose="02020404030301010803" pitchFamily="18" charset="0"/>
            </a:rPr>
            <a:t>analyses</a:t>
          </a:r>
          <a:r>
            <a:rPr lang="de-DE" sz="2000" dirty="0" smtClean="0">
              <a:latin typeface="Garamond" panose="02020404030301010803" pitchFamily="18" charset="0"/>
            </a:rPr>
            <a:t>, </a:t>
          </a:r>
          <a:r>
            <a:rPr lang="de-DE" sz="2000" dirty="0" err="1" smtClean="0">
              <a:latin typeface="Garamond" panose="02020404030301010803" pitchFamily="18" charset="0"/>
            </a:rPr>
            <a:t>cases</a:t>
          </a:r>
          <a:r>
            <a:rPr lang="de-DE" sz="2000" dirty="0" smtClean="0">
              <a:latin typeface="Garamond" panose="02020404030301010803" pitchFamily="18" charset="0"/>
            </a:rPr>
            <a:t>, </a:t>
          </a:r>
          <a:r>
            <a:rPr lang="de-DE" sz="2000" dirty="0" err="1" smtClean="0">
              <a:latin typeface="Garamond" panose="02020404030301010803" pitchFamily="18" charset="0"/>
            </a:rPr>
            <a:t>provings</a:t>
          </a:r>
          <a:r>
            <a:rPr lang="de-DE" sz="2000" dirty="0" smtClean="0">
              <a:latin typeface="Garamond" panose="02020404030301010803" pitchFamily="18" charset="0"/>
            </a:rPr>
            <a:t>  etc.</a:t>
          </a:r>
          <a:endParaRPr lang="en-GB" sz="2000" dirty="0">
            <a:latin typeface="Garamond" panose="02020404030301010803" pitchFamily="18" charset="0"/>
          </a:endParaRPr>
        </a:p>
      </dgm:t>
    </dgm:pt>
    <dgm:pt modelId="{55FE9672-281F-430E-A069-32607653E968}" type="parTrans" cxnId="{A3E8DD64-4C37-47EA-BF5D-8FD5423670F6}">
      <dgm:prSet/>
      <dgm:spPr/>
      <dgm:t>
        <a:bodyPr/>
        <a:lstStyle/>
        <a:p>
          <a:endParaRPr lang="en-GB"/>
        </a:p>
      </dgm:t>
    </dgm:pt>
    <dgm:pt modelId="{F8301685-AB21-4D36-9D7C-49FCD282A05A}" type="sibTrans" cxnId="{A3E8DD64-4C37-47EA-BF5D-8FD5423670F6}">
      <dgm:prSet/>
      <dgm:spPr/>
      <dgm:t>
        <a:bodyPr/>
        <a:lstStyle/>
        <a:p>
          <a:endParaRPr lang="en-GB"/>
        </a:p>
      </dgm:t>
    </dgm:pt>
    <dgm:pt modelId="{1DEC7D9D-689B-48BC-9855-574EFD3137BA}">
      <dgm:prSet phldrT="[Tekst]" custT="1"/>
      <dgm:spPr>
        <a:solidFill>
          <a:schemeClr val="accent5">
            <a:lumMod val="75000"/>
          </a:schemeClr>
        </a:solidFill>
      </dgm:spPr>
      <dgm:t>
        <a:bodyPr/>
        <a:lstStyle/>
        <a:p>
          <a:r>
            <a:rPr lang="de-DE" sz="2000" dirty="0" smtClean="0">
              <a:latin typeface="Garamond" panose="02020404030301010803" pitchFamily="18" charset="0"/>
            </a:rPr>
            <a:t>More </a:t>
          </a:r>
          <a:r>
            <a:rPr lang="de-DE" sz="2000" dirty="0" err="1" smtClean="0">
              <a:latin typeface="Garamond" panose="02020404030301010803" pitchFamily="18" charset="0"/>
            </a:rPr>
            <a:t>details</a:t>
          </a:r>
          <a:endParaRPr lang="de-DE" sz="2000" dirty="0" smtClean="0">
            <a:latin typeface="Garamond" panose="02020404030301010803" pitchFamily="18" charset="0"/>
          </a:endParaRPr>
        </a:p>
        <a:p>
          <a:r>
            <a:rPr lang="de-DE" sz="2000" dirty="0" smtClean="0">
              <a:latin typeface="Garamond" panose="02020404030301010803" pitchFamily="18" charset="0"/>
            </a:rPr>
            <a:t>in </a:t>
          </a:r>
          <a:r>
            <a:rPr lang="de-DE" sz="2000" dirty="0" err="1" smtClean="0">
              <a:latin typeface="Garamond" panose="02020404030301010803" pitchFamily="18" charset="0"/>
            </a:rPr>
            <a:t>poster</a:t>
          </a:r>
          <a:r>
            <a:rPr lang="de-DE" sz="2000" dirty="0" smtClean="0">
              <a:latin typeface="Garamond" panose="02020404030301010803" pitchFamily="18" charset="0"/>
            </a:rPr>
            <a:t> </a:t>
          </a:r>
          <a:r>
            <a:rPr lang="de-DE" sz="2000" dirty="0" err="1" smtClean="0">
              <a:latin typeface="Garamond" panose="02020404030301010803" pitchFamily="18" charset="0"/>
            </a:rPr>
            <a:t>presentation</a:t>
          </a:r>
          <a:endParaRPr lang="en-GB" sz="2000" dirty="0">
            <a:latin typeface="Garamond" panose="02020404030301010803" pitchFamily="18" charset="0"/>
          </a:endParaRPr>
        </a:p>
      </dgm:t>
    </dgm:pt>
    <dgm:pt modelId="{176A5C52-E0CD-4B7C-89F7-3FB1F9CE3867}" type="parTrans" cxnId="{A221E580-4378-4FA2-990A-23075CD7F596}">
      <dgm:prSet/>
      <dgm:spPr/>
      <dgm:t>
        <a:bodyPr/>
        <a:lstStyle/>
        <a:p>
          <a:endParaRPr lang="en-GB"/>
        </a:p>
      </dgm:t>
    </dgm:pt>
    <dgm:pt modelId="{CDD47F27-F2BC-4C1C-A886-E89C0889C068}" type="sibTrans" cxnId="{A221E580-4378-4FA2-990A-23075CD7F596}">
      <dgm:prSet/>
      <dgm:spPr/>
      <dgm:t>
        <a:bodyPr/>
        <a:lstStyle/>
        <a:p>
          <a:endParaRPr lang="en-GB"/>
        </a:p>
      </dgm:t>
    </dgm:pt>
    <dgm:pt modelId="{31534F38-D40E-4094-BCA8-57B2A0AED1B4}">
      <dgm:prSet phldrT="[Tekst]" custT="1"/>
      <dgm:spPr>
        <a:solidFill>
          <a:schemeClr val="accent5">
            <a:lumMod val="75000"/>
          </a:schemeClr>
        </a:solidFill>
      </dgm:spPr>
      <dgm:t>
        <a:bodyPr/>
        <a:lstStyle/>
        <a:p>
          <a:r>
            <a:rPr lang="de-DE" sz="2000" dirty="0" smtClean="0">
              <a:latin typeface="Garamond" panose="02020404030301010803" pitchFamily="18" charset="0"/>
            </a:rPr>
            <a:t>Carstens </a:t>
          </a:r>
          <a:r>
            <a:rPr lang="de-DE" sz="2000" dirty="0" err="1" smtClean="0">
              <a:latin typeface="Garamond" panose="02020404030301010803" pitchFamily="18" charset="0"/>
            </a:rPr>
            <a:t>Foundation</a:t>
          </a:r>
          <a:endParaRPr lang="en-GB" sz="2000" dirty="0">
            <a:latin typeface="Garamond" panose="02020404030301010803" pitchFamily="18" charset="0"/>
          </a:endParaRPr>
        </a:p>
      </dgm:t>
    </dgm:pt>
    <dgm:pt modelId="{82207FA5-EE4D-450C-AF0D-1308D45B6EB1}" type="parTrans" cxnId="{C203D247-238D-4B1C-8B46-B7ACEC22A8FF}">
      <dgm:prSet/>
      <dgm:spPr/>
      <dgm:t>
        <a:bodyPr/>
        <a:lstStyle/>
        <a:p>
          <a:endParaRPr lang="en-GB"/>
        </a:p>
      </dgm:t>
    </dgm:pt>
    <dgm:pt modelId="{ADC0AD9B-9DE3-4F60-B93B-63043A6F2C24}" type="sibTrans" cxnId="{C203D247-238D-4B1C-8B46-B7ACEC22A8FF}">
      <dgm:prSet/>
      <dgm:spPr/>
      <dgm:t>
        <a:bodyPr/>
        <a:lstStyle/>
        <a:p>
          <a:endParaRPr lang="en-GB"/>
        </a:p>
      </dgm:t>
    </dgm:pt>
    <dgm:pt modelId="{09219E9F-7D3F-4AB1-ABCC-1779F0DCBB66}">
      <dgm:prSet phldrT="[Tekst]" custT="1"/>
      <dgm:spPr>
        <a:solidFill>
          <a:schemeClr val="accent5">
            <a:lumMod val="75000"/>
          </a:schemeClr>
        </a:solidFill>
      </dgm:spPr>
      <dgm:t>
        <a:bodyPr/>
        <a:lstStyle/>
        <a:p>
          <a:r>
            <a:rPr lang="de-DE" sz="2000" dirty="0" err="1" smtClean="0">
              <a:latin typeface="Garamond" panose="02020404030301010803" pitchFamily="18" charset="0"/>
            </a:rPr>
            <a:t>About</a:t>
          </a:r>
          <a:r>
            <a:rPr lang="de-DE" sz="2000" dirty="0" smtClean="0">
              <a:latin typeface="Garamond" panose="02020404030301010803" pitchFamily="18" charset="0"/>
            </a:rPr>
            <a:t> 93,000 </a:t>
          </a:r>
          <a:r>
            <a:rPr lang="de-DE" sz="2000" dirty="0" err="1" smtClean="0">
              <a:latin typeface="Garamond" panose="02020404030301010803" pitchFamily="18" charset="0"/>
            </a:rPr>
            <a:t>literature</a:t>
          </a:r>
          <a:r>
            <a:rPr lang="de-DE" sz="2000" dirty="0" smtClean="0">
              <a:latin typeface="Garamond" panose="02020404030301010803" pitchFamily="18" charset="0"/>
            </a:rPr>
            <a:t> </a:t>
          </a:r>
          <a:r>
            <a:rPr lang="de-DE" sz="2000" dirty="0" err="1" smtClean="0">
              <a:latin typeface="Garamond" panose="02020404030301010803" pitchFamily="18" charset="0"/>
            </a:rPr>
            <a:t>references</a:t>
          </a:r>
          <a:endParaRPr lang="en-GB" sz="2000" dirty="0">
            <a:latin typeface="Garamond" panose="02020404030301010803" pitchFamily="18" charset="0"/>
          </a:endParaRPr>
        </a:p>
      </dgm:t>
    </dgm:pt>
    <dgm:pt modelId="{EBFCE4A5-C1A1-43A7-9D3E-B0AC52C1FA01}" type="parTrans" cxnId="{9A09AF25-5286-4F63-9CDD-3A5B567DFA05}">
      <dgm:prSet/>
      <dgm:spPr/>
      <dgm:t>
        <a:bodyPr/>
        <a:lstStyle/>
        <a:p>
          <a:endParaRPr lang="en-GB"/>
        </a:p>
      </dgm:t>
    </dgm:pt>
    <dgm:pt modelId="{688C53C5-7AC4-4567-B2B6-1A384002FF90}" type="sibTrans" cxnId="{9A09AF25-5286-4F63-9CDD-3A5B567DFA05}">
      <dgm:prSet/>
      <dgm:spPr/>
      <dgm:t>
        <a:bodyPr/>
        <a:lstStyle/>
        <a:p>
          <a:endParaRPr lang="en-GB"/>
        </a:p>
      </dgm:t>
    </dgm:pt>
    <dgm:pt modelId="{1D03A4D1-C2BF-42D6-A691-E37E60C522A1}">
      <dgm:prSet phldrT="[Tekst]" custT="1"/>
      <dgm:spPr>
        <a:solidFill>
          <a:schemeClr val="tx2">
            <a:lumMod val="75000"/>
          </a:schemeClr>
        </a:solidFill>
      </dgm:spPr>
      <dgm:t>
        <a:bodyPr/>
        <a:lstStyle/>
        <a:p>
          <a:r>
            <a:rPr lang="de-DE" sz="4000" b="1" cap="small" baseline="0" dirty="0" smtClean="0">
              <a:latin typeface="Garamond" panose="02020404030301010803" pitchFamily="18" charset="0"/>
            </a:rPr>
            <a:t>CAM-Quest</a:t>
          </a:r>
          <a:endParaRPr lang="en-GB" sz="4000" cap="small" baseline="0" dirty="0">
            <a:latin typeface="Garamond" panose="02020404030301010803" pitchFamily="18" charset="0"/>
          </a:endParaRPr>
        </a:p>
      </dgm:t>
    </dgm:pt>
    <dgm:pt modelId="{847361D5-91A1-444A-9202-A89128EBAF70}" type="parTrans" cxnId="{DFA390FF-F49E-4931-8F2E-8BA531BF5297}">
      <dgm:prSet/>
      <dgm:spPr/>
      <dgm:t>
        <a:bodyPr/>
        <a:lstStyle/>
        <a:p>
          <a:endParaRPr lang="en-GB"/>
        </a:p>
      </dgm:t>
    </dgm:pt>
    <dgm:pt modelId="{2E169BA2-6E34-4053-AC52-BB4B7615C9C8}" type="sibTrans" cxnId="{DFA390FF-F49E-4931-8F2E-8BA531BF5297}">
      <dgm:prSet/>
      <dgm:spPr/>
      <dgm:t>
        <a:bodyPr/>
        <a:lstStyle/>
        <a:p>
          <a:endParaRPr lang="en-GB"/>
        </a:p>
      </dgm:t>
    </dgm:pt>
    <dgm:pt modelId="{1B45B68A-82E8-416A-B548-8F421D74DCE3}" type="pres">
      <dgm:prSet presAssocID="{255AC892-75AA-4636-806E-A98C4D029A3E}" presName="diagram" presStyleCnt="0">
        <dgm:presLayoutVars>
          <dgm:dir/>
          <dgm:resizeHandles val="exact"/>
        </dgm:presLayoutVars>
      </dgm:prSet>
      <dgm:spPr/>
      <dgm:t>
        <a:bodyPr/>
        <a:lstStyle/>
        <a:p>
          <a:endParaRPr lang="en-GB"/>
        </a:p>
      </dgm:t>
    </dgm:pt>
    <dgm:pt modelId="{4D7C6AFF-5759-4F43-8B10-D5075E78EC6F}" type="pres">
      <dgm:prSet presAssocID="{4BF44E4F-565F-4F3C-8A5B-B1E4443A72A3}" presName="node" presStyleLbl="node1" presStyleIdx="0" presStyleCnt="5" custLinFactY="100000" custLinFactNeighborX="5679" custLinFactNeighborY="119874">
        <dgm:presLayoutVars>
          <dgm:bulletEnabled val="1"/>
        </dgm:presLayoutVars>
      </dgm:prSet>
      <dgm:spPr/>
      <dgm:t>
        <a:bodyPr/>
        <a:lstStyle/>
        <a:p>
          <a:endParaRPr lang="en-GB"/>
        </a:p>
      </dgm:t>
    </dgm:pt>
    <dgm:pt modelId="{065F0B81-B33E-4670-B062-7CA9C968D870}" type="pres">
      <dgm:prSet presAssocID="{F8301685-AB21-4D36-9D7C-49FCD282A05A}" presName="sibTrans" presStyleCnt="0"/>
      <dgm:spPr/>
    </dgm:pt>
    <dgm:pt modelId="{7B379D59-FEAB-44AB-83DC-FBD2127852F9}" type="pres">
      <dgm:prSet presAssocID="{1DEC7D9D-689B-48BC-9855-574EFD3137BA}" presName="node" presStyleLbl="node1" presStyleIdx="1" presStyleCnt="5" custLinFactY="100000" custLinFactNeighborX="2094" custLinFactNeighborY="119874">
        <dgm:presLayoutVars>
          <dgm:bulletEnabled val="1"/>
        </dgm:presLayoutVars>
      </dgm:prSet>
      <dgm:spPr/>
      <dgm:t>
        <a:bodyPr/>
        <a:lstStyle/>
        <a:p>
          <a:endParaRPr lang="en-GB"/>
        </a:p>
      </dgm:t>
    </dgm:pt>
    <dgm:pt modelId="{E49BC7AB-845B-45AF-9FFC-F2C25C9C85C9}" type="pres">
      <dgm:prSet presAssocID="{CDD47F27-F2BC-4C1C-A886-E89C0889C068}" presName="sibTrans" presStyleCnt="0"/>
      <dgm:spPr/>
    </dgm:pt>
    <dgm:pt modelId="{EED804A6-D9FF-49C6-A70B-0592579F21FA}" type="pres">
      <dgm:prSet presAssocID="{31534F38-D40E-4094-BCA8-57B2A0AED1B4}" presName="node" presStyleLbl="node1" presStyleIdx="2" presStyleCnt="5" custLinFactNeighborX="5679" custLinFactNeighborY="-3887">
        <dgm:presLayoutVars>
          <dgm:bulletEnabled val="1"/>
        </dgm:presLayoutVars>
      </dgm:prSet>
      <dgm:spPr/>
      <dgm:t>
        <a:bodyPr/>
        <a:lstStyle/>
        <a:p>
          <a:endParaRPr lang="en-GB"/>
        </a:p>
      </dgm:t>
    </dgm:pt>
    <dgm:pt modelId="{A302F8BE-2F9C-4EF5-A646-16A11E7EF34C}" type="pres">
      <dgm:prSet presAssocID="{ADC0AD9B-9DE3-4F60-B93B-63043A6F2C24}" presName="sibTrans" presStyleCnt="0"/>
      <dgm:spPr/>
    </dgm:pt>
    <dgm:pt modelId="{DC3E4EBE-BC88-4D9F-98E9-37F72FF37ED9}" type="pres">
      <dgm:prSet presAssocID="{09219E9F-7D3F-4AB1-ABCC-1779F0DCBB66}" presName="node" presStyleLbl="node1" presStyleIdx="3" presStyleCnt="5" custLinFactNeighborX="2094" custLinFactNeighborY="-5081">
        <dgm:presLayoutVars>
          <dgm:bulletEnabled val="1"/>
        </dgm:presLayoutVars>
      </dgm:prSet>
      <dgm:spPr/>
      <dgm:t>
        <a:bodyPr/>
        <a:lstStyle/>
        <a:p>
          <a:endParaRPr lang="en-GB"/>
        </a:p>
      </dgm:t>
    </dgm:pt>
    <dgm:pt modelId="{5B579418-0A19-4CDF-AF23-45FB29BC914E}" type="pres">
      <dgm:prSet presAssocID="{688C53C5-7AC4-4567-B2B6-1A384002FF90}" presName="sibTrans" presStyleCnt="0"/>
      <dgm:spPr/>
    </dgm:pt>
    <dgm:pt modelId="{019F3EC3-18F2-4881-96C3-3C906E0E5D74}" type="pres">
      <dgm:prSet presAssocID="{1D03A4D1-C2BF-42D6-A691-E37E60C522A1}" presName="node" presStyleLbl="node1" presStyleIdx="4" presStyleCnt="5" custScaleX="148302" custLinFactY="-100000" custLinFactNeighborX="2721" custLinFactNeighborY="-127584">
        <dgm:presLayoutVars>
          <dgm:bulletEnabled val="1"/>
        </dgm:presLayoutVars>
      </dgm:prSet>
      <dgm:spPr/>
      <dgm:t>
        <a:bodyPr/>
        <a:lstStyle/>
        <a:p>
          <a:endParaRPr lang="en-GB"/>
        </a:p>
      </dgm:t>
    </dgm:pt>
  </dgm:ptLst>
  <dgm:cxnLst>
    <dgm:cxn modelId="{C203D247-238D-4B1C-8B46-B7ACEC22A8FF}" srcId="{255AC892-75AA-4636-806E-A98C4D029A3E}" destId="{31534F38-D40E-4094-BCA8-57B2A0AED1B4}" srcOrd="2" destOrd="0" parTransId="{82207FA5-EE4D-450C-AF0D-1308D45B6EB1}" sibTransId="{ADC0AD9B-9DE3-4F60-B93B-63043A6F2C24}"/>
    <dgm:cxn modelId="{C6F97230-4137-4FF4-8447-F9AB9D8833BE}" type="presOf" srcId="{1D03A4D1-C2BF-42D6-A691-E37E60C522A1}" destId="{019F3EC3-18F2-4881-96C3-3C906E0E5D74}" srcOrd="0" destOrd="0" presId="urn:microsoft.com/office/officeart/2005/8/layout/default"/>
    <dgm:cxn modelId="{A221E580-4378-4FA2-990A-23075CD7F596}" srcId="{255AC892-75AA-4636-806E-A98C4D029A3E}" destId="{1DEC7D9D-689B-48BC-9855-574EFD3137BA}" srcOrd="1" destOrd="0" parTransId="{176A5C52-E0CD-4B7C-89F7-3FB1F9CE3867}" sibTransId="{CDD47F27-F2BC-4C1C-A886-E89C0889C068}"/>
    <dgm:cxn modelId="{A3E8DD64-4C37-47EA-BF5D-8FD5423670F6}" srcId="{255AC892-75AA-4636-806E-A98C4D029A3E}" destId="{4BF44E4F-565F-4F3C-8A5B-B1E4443A72A3}" srcOrd="0" destOrd="0" parTransId="{55FE9672-281F-430E-A069-32607653E968}" sibTransId="{F8301685-AB21-4D36-9D7C-49FCD282A05A}"/>
    <dgm:cxn modelId="{A784B164-5CB9-4F10-97FB-9406985B8E95}" type="presOf" srcId="{31534F38-D40E-4094-BCA8-57B2A0AED1B4}" destId="{EED804A6-D9FF-49C6-A70B-0592579F21FA}" srcOrd="0" destOrd="0" presId="urn:microsoft.com/office/officeart/2005/8/layout/default"/>
    <dgm:cxn modelId="{A8B1860F-FF93-4064-816B-FC12952F2F86}" type="presOf" srcId="{09219E9F-7D3F-4AB1-ABCC-1779F0DCBB66}" destId="{DC3E4EBE-BC88-4D9F-98E9-37F72FF37ED9}" srcOrd="0" destOrd="0" presId="urn:microsoft.com/office/officeart/2005/8/layout/default"/>
    <dgm:cxn modelId="{8BE13D66-A612-4B13-ADE7-4F4839B2F2DB}" type="presOf" srcId="{4BF44E4F-565F-4F3C-8A5B-B1E4443A72A3}" destId="{4D7C6AFF-5759-4F43-8B10-D5075E78EC6F}" srcOrd="0" destOrd="0" presId="urn:microsoft.com/office/officeart/2005/8/layout/default"/>
    <dgm:cxn modelId="{266E21AC-F89D-4E61-9B9F-56C55A0E1236}" type="presOf" srcId="{255AC892-75AA-4636-806E-A98C4D029A3E}" destId="{1B45B68A-82E8-416A-B548-8F421D74DCE3}" srcOrd="0" destOrd="0" presId="urn:microsoft.com/office/officeart/2005/8/layout/default"/>
    <dgm:cxn modelId="{9A09AF25-5286-4F63-9CDD-3A5B567DFA05}" srcId="{255AC892-75AA-4636-806E-A98C4D029A3E}" destId="{09219E9F-7D3F-4AB1-ABCC-1779F0DCBB66}" srcOrd="3" destOrd="0" parTransId="{EBFCE4A5-C1A1-43A7-9D3E-B0AC52C1FA01}" sibTransId="{688C53C5-7AC4-4567-B2B6-1A384002FF90}"/>
    <dgm:cxn modelId="{DFA390FF-F49E-4931-8F2E-8BA531BF5297}" srcId="{255AC892-75AA-4636-806E-A98C4D029A3E}" destId="{1D03A4D1-C2BF-42D6-A691-E37E60C522A1}" srcOrd="4" destOrd="0" parTransId="{847361D5-91A1-444A-9202-A89128EBAF70}" sibTransId="{2E169BA2-6E34-4053-AC52-BB4B7615C9C8}"/>
    <dgm:cxn modelId="{685DF228-549C-449B-BD11-8F012339049A}" type="presOf" srcId="{1DEC7D9D-689B-48BC-9855-574EFD3137BA}" destId="{7B379D59-FEAB-44AB-83DC-FBD2127852F9}" srcOrd="0" destOrd="0" presId="urn:microsoft.com/office/officeart/2005/8/layout/default"/>
    <dgm:cxn modelId="{F5188EA7-B39F-4978-BDAA-F19333B22D87}" type="presParOf" srcId="{1B45B68A-82E8-416A-B548-8F421D74DCE3}" destId="{4D7C6AFF-5759-4F43-8B10-D5075E78EC6F}" srcOrd="0" destOrd="0" presId="urn:microsoft.com/office/officeart/2005/8/layout/default"/>
    <dgm:cxn modelId="{A201CA2A-3AAF-423A-94F9-7879CA5B4FF2}" type="presParOf" srcId="{1B45B68A-82E8-416A-B548-8F421D74DCE3}" destId="{065F0B81-B33E-4670-B062-7CA9C968D870}" srcOrd="1" destOrd="0" presId="urn:microsoft.com/office/officeart/2005/8/layout/default"/>
    <dgm:cxn modelId="{A14FB93D-E18A-4B44-80A7-53A344C54D2D}" type="presParOf" srcId="{1B45B68A-82E8-416A-B548-8F421D74DCE3}" destId="{7B379D59-FEAB-44AB-83DC-FBD2127852F9}" srcOrd="2" destOrd="0" presId="urn:microsoft.com/office/officeart/2005/8/layout/default"/>
    <dgm:cxn modelId="{CC39D839-AD7D-4653-89B9-50D33347A172}" type="presParOf" srcId="{1B45B68A-82E8-416A-B548-8F421D74DCE3}" destId="{E49BC7AB-845B-45AF-9FFC-F2C25C9C85C9}" srcOrd="3" destOrd="0" presId="urn:microsoft.com/office/officeart/2005/8/layout/default"/>
    <dgm:cxn modelId="{450ECA41-9743-415E-8C4C-681813E685E9}" type="presParOf" srcId="{1B45B68A-82E8-416A-B548-8F421D74DCE3}" destId="{EED804A6-D9FF-49C6-A70B-0592579F21FA}" srcOrd="4" destOrd="0" presId="urn:microsoft.com/office/officeart/2005/8/layout/default"/>
    <dgm:cxn modelId="{EBC0CAD7-563F-4395-BE60-9F668CD9F7C4}" type="presParOf" srcId="{1B45B68A-82E8-416A-B548-8F421D74DCE3}" destId="{A302F8BE-2F9C-4EF5-A646-16A11E7EF34C}" srcOrd="5" destOrd="0" presId="urn:microsoft.com/office/officeart/2005/8/layout/default"/>
    <dgm:cxn modelId="{3C2A39BA-CA7F-4B90-A8F4-0D27EBDF8538}" type="presParOf" srcId="{1B45B68A-82E8-416A-B548-8F421D74DCE3}" destId="{DC3E4EBE-BC88-4D9F-98E9-37F72FF37ED9}" srcOrd="6" destOrd="0" presId="urn:microsoft.com/office/officeart/2005/8/layout/default"/>
    <dgm:cxn modelId="{B4F71744-31D0-48A9-ABF4-5291C7B5DD03}" type="presParOf" srcId="{1B45B68A-82E8-416A-B548-8F421D74DCE3}" destId="{5B579418-0A19-4CDF-AF23-45FB29BC914E}" srcOrd="7" destOrd="0" presId="urn:microsoft.com/office/officeart/2005/8/layout/default"/>
    <dgm:cxn modelId="{63A3C091-D8F5-4AFF-81EF-2643F76F6CB6}" type="presParOf" srcId="{1B45B68A-82E8-416A-B548-8F421D74DCE3}" destId="{019F3EC3-18F2-4881-96C3-3C906E0E5D74}"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0A88943-3459-4A5B-8E04-9F4EE6B2E6F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735BB2D9-35A7-498C-AF32-16A0082EDA81}">
      <dgm:prSet/>
      <dgm:spPr>
        <a:solidFill>
          <a:schemeClr val="tx2">
            <a:lumMod val="75000"/>
          </a:schemeClr>
        </a:solidFill>
      </dgm:spPr>
      <dgm:t>
        <a:bodyPr/>
        <a:lstStyle/>
        <a:p>
          <a:pPr rtl="0"/>
          <a:r>
            <a:rPr lang="de-DE" b="1" cap="small" baseline="0" dirty="0" err="1" smtClean="0">
              <a:latin typeface="Garamond" panose="02020404030301010803" pitchFamily="18" charset="0"/>
            </a:rPr>
            <a:t>CAMBase</a:t>
          </a:r>
          <a:endParaRPr lang="en-GB" cap="small" baseline="0" dirty="0">
            <a:latin typeface="Garamond" panose="02020404030301010803" pitchFamily="18" charset="0"/>
          </a:endParaRPr>
        </a:p>
      </dgm:t>
    </dgm:pt>
    <dgm:pt modelId="{0243FE48-F997-4091-92E9-BC6FA425DF21}" type="parTrans" cxnId="{1A5882A3-1C2B-42A7-BE36-88DB59ED1283}">
      <dgm:prSet/>
      <dgm:spPr/>
      <dgm:t>
        <a:bodyPr/>
        <a:lstStyle/>
        <a:p>
          <a:endParaRPr lang="en-GB"/>
        </a:p>
      </dgm:t>
    </dgm:pt>
    <dgm:pt modelId="{11C09EEF-83C7-4D2B-B728-88B080BE6EF2}" type="sibTrans" cxnId="{1A5882A3-1C2B-42A7-BE36-88DB59ED1283}">
      <dgm:prSet/>
      <dgm:spPr/>
      <dgm:t>
        <a:bodyPr/>
        <a:lstStyle/>
        <a:p>
          <a:endParaRPr lang="en-GB"/>
        </a:p>
      </dgm:t>
    </dgm:pt>
    <dgm:pt modelId="{E07F30CB-F2F9-4956-83F8-A21B73B6630D}">
      <dgm:prSet/>
      <dgm:spPr>
        <a:solidFill>
          <a:schemeClr val="accent5">
            <a:lumMod val="40000"/>
            <a:lumOff val="60000"/>
            <a:alpha val="90000"/>
          </a:schemeClr>
        </a:solidFill>
      </dgm:spPr>
      <dgm:t>
        <a:bodyPr/>
        <a:lstStyle/>
        <a:p>
          <a:pPr rtl="0"/>
          <a:r>
            <a:rPr lang="de-DE" dirty="0" smtClean="0">
              <a:latin typeface="Garamond" panose="02020404030301010803" pitchFamily="18" charset="0"/>
            </a:rPr>
            <a:t>Witten/Herdecke University</a:t>
          </a:r>
          <a:endParaRPr lang="en-GB" dirty="0">
            <a:latin typeface="Garamond" panose="02020404030301010803" pitchFamily="18" charset="0"/>
          </a:endParaRPr>
        </a:p>
      </dgm:t>
    </dgm:pt>
    <dgm:pt modelId="{E1D9CC47-7C91-4382-AA34-5B7065894C8C}" type="parTrans" cxnId="{B55D7469-EE60-457B-AE93-7F70A850686D}">
      <dgm:prSet/>
      <dgm:spPr/>
      <dgm:t>
        <a:bodyPr/>
        <a:lstStyle/>
        <a:p>
          <a:endParaRPr lang="en-GB"/>
        </a:p>
      </dgm:t>
    </dgm:pt>
    <dgm:pt modelId="{5B76069F-6D18-4753-B033-72C3229A862C}" type="sibTrans" cxnId="{B55D7469-EE60-457B-AE93-7F70A850686D}">
      <dgm:prSet/>
      <dgm:spPr/>
      <dgm:t>
        <a:bodyPr/>
        <a:lstStyle/>
        <a:p>
          <a:endParaRPr lang="en-GB"/>
        </a:p>
      </dgm:t>
    </dgm:pt>
    <dgm:pt modelId="{D6CEA99A-C54B-4F6F-99BA-A7166FCE2D2D}">
      <dgm:prSet/>
      <dgm:spPr>
        <a:solidFill>
          <a:schemeClr val="accent5">
            <a:lumMod val="40000"/>
            <a:lumOff val="60000"/>
            <a:alpha val="90000"/>
          </a:schemeClr>
        </a:solidFill>
      </dgm:spPr>
      <dgm:t>
        <a:bodyPr/>
        <a:lstStyle/>
        <a:p>
          <a:pPr rtl="0"/>
          <a:r>
            <a:rPr lang="de-DE" smtClean="0">
              <a:latin typeface="Garamond" panose="02020404030301010803" pitchFamily="18" charset="0"/>
            </a:rPr>
            <a:t>Literature references / partially abstracts</a:t>
          </a:r>
          <a:endParaRPr lang="en-GB">
            <a:latin typeface="Garamond" panose="02020404030301010803" pitchFamily="18" charset="0"/>
          </a:endParaRPr>
        </a:p>
      </dgm:t>
    </dgm:pt>
    <dgm:pt modelId="{F26325EB-6AAF-422F-954E-91AD28554C77}" type="parTrans" cxnId="{824F57F6-DC37-4050-9392-004D13FE1E52}">
      <dgm:prSet/>
      <dgm:spPr/>
      <dgm:t>
        <a:bodyPr/>
        <a:lstStyle/>
        <a:p>
          <a:endParaRPr lang="en-GB"/>
        </a:p>
      </dgm:t>
    </dgm:pt>
    <dgm:pt modelId="{DD552CA9-2DA4-4596-837B-8BC5CFA3F00D}" type="sibTrans" cxnId="{824F57F6-DC37-4050-9392-004D13FE1E52}">
      <dgm:prSet/>
      <dgm:spPr/>
      <dgm:t>
        <a:bodyPr/>
        <a:lstStyle/>
        <a:p>
          <a:endParaRPr lang="en-GB"/>
        </a:p>
      </dgm:t>
    </dgm:pt>
    <dgm:pt modelId="{F40A2C50-E3BD-4C8C-94F2-04FC076F6AC3}">
      <dgm:prSet/>
      <dgm:spPr>
        <a:solidFill>
          <a:schemeClr val="accent5">
            <a:lumMod val="40000"/>
            <a:lumOff val="60000"/>
            <a:alpha val="90000"/>
          </a:schemeClr>
        </a:solidFill>
      </dgm:spPr>
      <dgm:t>
        <a:bodyPr/>
        <a:lstStyle/>
        <a:p>
          <a:pPr rtl="0"/>
          <a:r>
            <a:rPr lang="de-DE" smtClean="0">
              <a:latin typeface="Garamond" panose="02020404030301010803" pitchFamily="18" charset="0"/>
            </a:rPr>
            <a:t>Medline journals not included</a:t>
          </a:r>
          <a:endParaRPr lang="en-GB">
            <a:latin typeface="Garamond" panose="02020404030301010803" pitchFamily="18" charset="0"/>
          </a:endParaRPr>
        </a:p>
      </dgm:t>
    </dgm:pt>
    <dgm:pt modelId="{D904A8E0-A1CA-4E3F-A33B-340A4FD185CC}" type="parTrans" cxnId="{D246CF6D-FA39-45E0-866F-A827A137803E}">
      <dgm:prSet/>
      <dgm:spPr/>
      <dgm:t>
        <a:bodyPr/>
        <a:lstStyle/>
        <a:p>
          <a:endParaRPr lang="en-GB"/>
        </a:p>
      </dgm:t>
    </dgm:pt>
    <dgm:pt modelId="{33A911E8-F192-4F7F-93B5-DE2512E77F75}" type="sibTrans" cxnId="{D246CF6D-FA39-45E0-866F-A827A137803E}">
      <dgm:prSet/>
      <dgm:spPr/>
      <dgm:t>
        <a:bodyPr/>
        <a:lstStyle/>
        <a:p>
          <a:endParaRPr lang="en-GB"/>
        </a:p>
      </dgm:t>
    </dgm:pt>
    <dgm:pt modelId="{99133965-44C9-4C98-B9C1-E598F883645B}">
      <dgm:prSet/>
      <dgm:spPr>
        <a:solidFill>
          <a:schemeClr val="accent5">
            <a:lumMod val="40000"/>
            <a:lumOff val="60000"/>
            <a:alpha val="90000"/>
          </a:schemeClr>
        </a:solidFill>
      </dgm:spPr>
      <dgm:t>
        <a:bodyPr/>
        <a:lstStyle/>
        <a:p>
          <a:pPr rtl="0"/>
          <a:r>
            <a:rPr lang="de-DE" dirty="0" err="1" smtClean="0">
              <a:latin typeface="Garamond" panose="02020404030301010803" pitchFamily="18" charset="0"/>
            </a:rPr>
            <a:t>Document</a:t>
          </a:r>
          <a:r>
            <a:rPr lang="de-DE" dirty="0" smtClean="0">
              <a:latin typeface="Garamond" panose="02020404030301010803" pitchFamily="18" charset="0"/>
            </a:rPr>
            <a:t> </a:t>
          </a:r>
          <a:r>
            <a:rPr lang="de-DE" dirty="0" err="1" smtClean="0">
              <a:latin typeface="Garamond" panose="02020404030301010803" pitchFamily="18" charset="0"/>
            </a:rPr>
            <a:t>delivery</a:t>
          </a:r>
          <a:endParaRPr lang="en-GB" dirty="0">
            <a:latin typeface="Garamond" panose="02020404030301010803" pitchFamily="18" charset="0"/>
          </a:endParaRPr>
        </a:p>
      </dgm:t>
    </dgm:pt>
    <dgm:pt modelId="{4346E057-C52E-4F34-842E-3D0996AA0BB2}" type="parTrans" cxnId="{3496EA71-37FA-4514-9E57-0683EA84043E}">
      <dgm:prSet/>
      <dgm:spPr/>
      <dgm:t>
        <a:bodyPr/>
        <a:lstStyle/>
        <a:p>
          <a:endParaRPr lang="en-GB"/>
        </a:p>
      </dgm:t>
    </dgm:pt>
    <dgm:pt modelId="{243C87C0-BF74-4FE9-89E3-D890DB57B844}" type="sibTrans" cxnId="{3496EA71-37FA-4514-9E57-0683EA84043E}">
      <dgm:prSet/>
      <dgm:spPr/>
      <dgm:t>
        <a:bodyPr/>
        <a:lstStyle/>
        <a:p>
          <a:endParaRPr lang="en-GB"/>
        </a:p>
      </dgm:t>
    </dgm:pt>
    <dgm:pt modelId="{32178156-A988-4BA4-A3AF-BABFB9428209}" type="pres">
      <dgm:prSet presAssocID="{C0A88943-3459-4A5B-8E04-9F4EE6B2E6FE}" presName="Name0" presStyleCnt="0">
        <dgm:presLayoutVars>
          <dgm:dir/>
          <dgm:animLvl val="lvl"/>
          <dgm:resizeHandles val="exact"/>
        </dgm:presLayoutVars>
      </dgm:prSet>
      <dgm:spPr/>
      <dgm:t>
        <a:bodyPr/>
        <a:lstStyle/>
        <a:p>
          <a:endParaRPr lang="en-GB"/>
        </a:p>
      </dgm:t>
    </dgm:pt>
    <dgm:pt modelId="{9000D870-3B91-4D32-9A50-4ADF69BDBA33}" type="pres">
      <dgm:prSet presAssocID="{735BB2D9-35A7-498C-AF32-16A0082EDA81}" presName="linNode" presStyleCnt="0"/>
      <dgm:spPr/>
    </dgm:pt>
    <dgm:pt modelId="{752288C5-AE37-4520-BAB4-2F56A9EFFC7B}" type="pres">
      <dgm:prSet presAssocID="{735BB2D9-35A7-498C-AF32-16A0082EDA81}" presName="parentText" presStyleLbl="node1" presStyleIdx="0" presStyleCnt="1">
        <dgm:presLayoutVars>
          <dgm:chMax val="1"/>
          <dgm:bulletEnabled val="1"/>
        </dgm:presLayoutVars>
      </dgm:prSet>
      <dgm:spPr/>
      <dgm:t>
        <a:bodyPr/>
        <a:lstStyle/>
        <a:p>
          <a:endParaRPr lang="en-GB"/>
        </a:p>
      </dgm:t>
    </dgm:pt>
    <dgm:pt modelId="{6729EB15-6FC6-4DF9-BB2D-6CFE3BBBEBB5}" type="pres">
      <dgm:prSet presAssocID="{735BB2D9-35A7-498C-AF32-16A0082EDA81}" presName="descendantText" presStyleLbl="alignAccFollowNode1" presStyleIdx="0" presStyleCnt="1">
        <dgm:presLayoutVars>
          <dgm:bulletEnabled val="1"/>
        </dgm:presLayoutVars>
      </dgm:prSet>
      <dgm:spPr/>
      <dgm:t>
        <a:bodyPr/>
        <a:lstStyle/>
        <a:p>
          <a:endParaRPr lang="en-GB"/>
        </a:p>
      </dgm:t>
    </dgm:pt>
  </dgm:ptLst>
  <dgm:cxnLst>
    <dgm:cxn modelId="{1A5882A3-1C2B-42A7-BE36-88DB59ED1283}" srcId="{C0A88943-3459-4A5B-8E04-9F4EE6B2E6FE}" destId="{735BB2D9-35A7-498C-AF32-16A0082EDA81}" srcOrd="0" destOrd="0" parTransId="{0243FE48-F997-4091-92E9-BC6FA425DF21}" sibTransId="{11C09EEF-83C7-4D2B-B728-88B080BE6EF2}"/>
    <dgm:cxn modelId="{824F57F6-DC37-4050-9392-004D13FE1E52}" srcId="{735BB2D9-35A7-498C-AF32-16A0082EDA81}" destId="{D6CEA99A-C54B-4F6F-99BA-A7166FCE2D2D}" srcOrd="1" destOrd="0" parTransId="{F26325EB-6AAF-422F-954E-91AD28554C77}" sibTransId="{DD552CA9-2DA4-4596-837B-8BC5CFA3F00D}"/>
    <dgm:cxn modelId="{D246CF6D-FA39-45E0-866F-A827A137803E}" srcId="{735BB2D9-35A7-498C-AF32-16A0082EDA81}" destId="{F40A2C50-E3BD-4C8C-94F2-04FC076F6AC3}" srcOrd="2" destOrd="0" parTransId="{D904A8E0-A1CA-4E3F-A33B-340A4FD185CC}" sibTransId="{33A911E8-F192-4F7F-93B5-DE2512E77F75}"/>
    <dgm:cxn modelId="{A6275551-87A1-4714-968A-CCF80325D6F1}" type="presOf" srcId="{C0A88943-3459-4A5B-8E04-9F4EE6B2E6FE}" destId="{32178156-A988-4BA4-A3AF-BABFB9428209}" srcOrd="0" destOrd="0" presId="urn:microsoft.com/office/officeart/2005/8/layout/vList5"/>
    <dgm:cxn modelId="{A7705AD7-46A7-4B67-B495-20E0D292DD13}" type="presOf" srcId="{99133965-44C9-4C98-B9C1-E598F883645B}" destId="{6729EB15-6FC6-4DF9-BB2D-6CFE3BBBEBB5}" srcOrd="0" destOrd="3" presId="urn:microsoft.com/office/officeart/2005/8/layout/vList5"/>
    <dgm:cxn modelId="{B55D7469-EE60-457B-AE93-7F70A850686D}" srcId="{735BB2D9-35A7-498C-AF32-16A0082EDA81}" destId="{E07F30CB-F2F9-4956-83F8-A21B73B6630D}" srcOrd="0" destOrd="0" parTransId="{E1D9CC47-7C91-4382-AA34-5B7065894C8C}" sibTransId="{5B76069F-6D18-4753-B033-72C3229A862C}"/>
    <dgm:cxn modelId="{3496EA71-37FA-4514-9E57-0683EA84043E}" srcId="{735BB2D9-35A7-498C-AF32-16A0082EDA81}" destId="{99133965-44C9-4C98-B9C1-E598F883645B}" srcOrd="3" destOrd="0" parTransId="{4346E057-C52E-4F34-842E-3D0996AA0BB2}" sibTransId="{243C87C0-BF74-4FE9-89E3-D890DB57B844}"/>
    <dgm:cxn modelId="{FC638ABB-E20E-4875-B6FE-F755C26A1AD8}" type="presOf" srcId="{E07F30CB-F2F9-4956-83F8-A21B73B6630D}" destId="{6729EB15-6FC6-4DF9-BB2D-6CFE3BBBEBB5}" srcOrd="0" destOrd="0" presId="urn:microsoft.com/office/officeart/2005/8/layout/vList5"/>
    <dgm:cxn modelId="{10F74CCA-9F60-475C-A49C-EEE4BE34834E}" type="presOf" srcId="{D6CEA99A-C54B-4F6F-99BA-A7166FCE2D2D}" destId="{6729EB15-6FC6-4DF9-BB2D-6CFE3BBBEBB5}" srcOrd="0" destOrd="1" presId="urn:microsoft.com/office/officeart/2005/8/layout/vList5"/>
    <dgm:cxn modelId="{09CCDDE5-9024-410D-9404-0EA0A4EA8CAE}" type="presOf" srcId="{F40A2C50-E3BD-4C8C-94F2-04FC076F6AC3}" destId="{6729EB15-6FC6-4DF9-BB2D-6CFE3BBBEBB5}" srcOrd="0" destOrd="2" presId="urn:microsoft.com/office/officeart/2005/8/layout/vList5"/>
    <dgm:cxn modelId="{57726C24-B906-4328-9492-1B9B3393191B}" type="presOf" srcId="{735BB2D9-35A7-498C-AF32-16A0082EDA81}" destId="{752288C5-AE37-4520-BAB4-2F56A9EFFC7B}" srcOrd="0" destOrd="0" presId="urn:microsoft.com/office/officeart/2005/8/layout/vList5"/>
    <dgm:cxn modelId="{E4128071-E8E0-4D02-8146-111C5A5FABD1}" type="presParOf" srcId="{32178156-A988-4BA4-A3AF-BABFB9428209}" destId="{9000D870-3B91-4D32-9A50-4ADF69BDBA33}" srcOrd="0" destOrd="0" presId="urn:microsoft.com/office/officeart/2005/8/layout/vList5"/>
    <dgm:cxn modelId="{CBC12A43-98C1-4E5C-93B7-0EB51A6C0FCD}" type="presParOf" srcId="{9000D870-3B91-4D32-9A50-4ADF69BDBA33}" destId="{752288C5-AE37-4520-BAB4-2F56A9EFFC7B}" srcOrd="0" destOrd="0" presId="urn:microsoft.com/office/officeart/2005/8/layout/vList5"/>
    <dgm:cxn modelId="{FE304087-2A39-4F81-96CA-BD087FA518D6}" type="presParOf" srcId="{9000D870-3B91-4D32-9A50-4ADF69BDBA33}" destId="{6729EB15-6FC6-4DF9-BB2D-6CFE3BBBEBB5}"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79FB119-75C6-4F72-9660-E180E727D6D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EB426008-8036-49E1-B130-FAFC9D4C66FF}">
      <dgm:prSet custT="1"/>
      <dgm:spPr>
        <a:solidFill>
          <a:schemeClr val="tx2">
            <a:lumMod val="75000"/>
          </a:schemeClr>
        </a:solidFill>
      </dgm:spPr>
      <dgm:t>
        <a:bodyPr/>
        <a:lstStyle/>
        <a:p>
          <a:pPr rtl="0"/>
          <a:r>
            <a:rPr lang="de-DE" sz="4400" b="1" cap="small" baseline="0" dirty="0" err="1" smtClean="0">
              <a:latin typeface="Garamond" panose="02020404030301010803" pitchFamily="18" charset="0"/>
            </a:rPr>
            <a:t>Amed</a:t>
          </a:r>
          <a:endParaRPr lang="en-GB" sz="1800" cap="small" baseline="0" dirty="0">
            <a:latin typeface="Garamond" panose="02020404030301010803" pitchFamily="18" charset="0"/>
          </a:endParaRPr>
        </a:p>
      </dgm:t>
    </dgm:pt>
    <dgm:pt modelId="{56641EF3-B46F-41A9-A8DC-9F6EF93A221B}" type="parTrans" cxnId="{26B43E3B-44DC-498C-A962-D82E07BA0117}">
      <dgm:prSet/>
      <dgm:spPr/>
      <dgm:t>
        <a:bodyPr/>
        <a:lstStyle/>
        <a:p>
          <a:endParaRPr lang="en-GB"/>
        </a:p>
      </dgm:t>
    </dgm:pt>
    <dgm:pt modelId="{3AD2E4C4-4E0D-4D70-914C-7D7257E16C10}" type="sibTrans" cxnId="{26B43E3B-44DC-498C-A962-D82E07BA0117}">
      <dgm:prSet/>
      <dgm:spPr/>
      <dgm:t>
        <a:bodyPr/>
        <a:lstStyle/>
        <a:p>
          <a:endParaRPr lang="en-GB"/>
        </a:p>
      </dgm:t>
    </dgm:pt>
    <dgm:pt modelId="{5DEDFC69-A3B2-4444-A867-F7F1191BC7A8}">
      <dgm:prSet custT="1"/>
      <dgm:spPr>
        <a:solidFill>
          <a:schemeClr val="accent5">
            <a:lumMod val="75000"/>
          </a:schemeClr>
        </a:solidFill>
      </dgm:spPr>
      <dgm:t>
        <a:bodyPr/>
        <a:lstStyle/>
        <a:p>
          <a:pPr rtl="0"/>
          <a:r>
            <a:rPr lang="de-DE" sz="2000" smtClean="0">
              <a:latin typeface="Garamond" panose="02020404030301010803" pitchFamily="18" charset="0"/>
            </a:rPr>
            <a:t>Compiled by The British Library</a:t>
          </a:r>
          <a:endParaRPr lang="en-GB" sz="2000">
            <a:latin typeface="Garamond" panose="02020404030301010803" pitchFamily="18" charset="0"/>
          </a:endParaRPr>
        </a:p>
      </dgm:t>
    </dgm:pt>
    <dgm:pt modelId="{1B4CB2D7-B41C-46A4-8F8F-A2C7EB3800C2}" type="parTrans" cxnId="{7052D9E8-D1DE-4CE6-98E2-E78E7905A414}">
      <dgm:prSet/>
      <dgm:spPr/>
      <dgm:t>
        <a:bodyPr/>
        <a:lstStyle/>
        <a:p>
          <a:endParaRPr lang="en-GB"/>
        </a:p>
      </dgm:t>
    </dgm:pt>
    <dgm:pt modelId="{25DD9539-DE4C-4BDD-B351-1D05F74F9C36}" type="sibTrans" cxnId="{7052D9E8-D1DE-4CE6-98E2-E78E7905A414}">
      <dgm:prSet/>
      <dgm:spPr/>
      <dgm:t>
        <a:bodyPr/>
        <a:lstStyle/>
        <a:p>
          <a:endParaRPr lang="en-GB"/>
        </a:p>
      </dgm:t>
    </dgm:pt>
    <dgm:pt modelId="{38C92E1B-41DF-4C44-A58A-F51431F1F011}">
      <dgm:prSet custT="1"/>
      <dgm:spPr>
        <a:solidFill>
          <a:schemeClr val="accent5">
            <a:lumMod val="75000"/>
          </a:schemeClr>
        </a:solidFill>
      </dgm:spPr>
      <dgm:t>
        <a:bodyPr/>
        <a:lstStyle/>
        <a:p>
          <a:pPr rtl="0"/>
          <a:r>
            <a:rPr lang="de-DE" sz="2000" smtClean="0">
              <a:latin typeface="Garamond" panose="02020404030301010803" pitchFamily="18" charset="0"/>
            </a:rPr>
            <a:t>Hosted by EBSCOhost and OVID platforms</a:t>
          </a:r>
          <a:endParaRPr lang="en-GB" sz="2000">
            <a:latin typeface="Garamond" panose="02020404030301010803" pitchFamily="18" charset="0"/>
          </a:endParaRPr>
        </a:p>
      </dgm:t>
    </dgm:pt>
    <dgm:pt modelId="{439ECE17-BEDB-44C9-9235-CB1B107E547A}" type="parTrans" cxnId="{7354EB67-5629-409E-BC1B-3456D2D96E30}">
      <dgm:prSet/>
      <dgm:spPr/>
      <dgm:t>
        <a:bodyPr/>
        <a:lstStyle/>
        <a:p>
          <a:endParaRPr lang="en-GB"/>
        </a:p>
      </dgm:t>
    </dgm:pt>
    <dgm:pt modelId="{7AFE9CA4-69A2-4F07-AB5E-F1BBC62064C9}" type="sibTrans" cxnId="{7354EB67-5629-409E-BC1B-3456D2D96E30}">
      <dgm:prSet/>
      <dgm:spPr/>
      <dgm:t>
        <a:bodyPr/>
        <a:lstStyle/>
        <a:p>
          <a:endParaRPr lang="en-GB"/>
        </a:p>
      </dgm:t>
    </dgm:pt>
    <dgm:pt modelId="{31C6223A-C081-4EEF-B593-77A091721838}">
      <dgm:prSet custT="1"/>
      <dgm:spPr>
        <a:solidFill>
          <a:schemeClr val="accent5">
            <a:lumMod val="75000"/>
          </a:schemeClr>
        </a:solidFill>
      </dgm:spPr>
      <dgm:t>
        <a:bodyPr/>
        <a:lstStyle/>
        <a:p>
          <a:pPr rtl="0"/>
          <a:r>
            <a:rPr lang="de-DE" sz="2000" dirty="0" err="1" smtClean="0">
              <a:latin typeface="Garamond" panose="02020404030301010803" pitchFamily="18" charset="0"/>
            </a:rPr>
            <a:t>Literature</a:t>
          </a:r>
          <a:r>
            <a:rPr lang="de-DE" sz="2000" dirty="0" smtClean="0">
              <a:latin typeface="Garamond" panose="02020404030301010803" pitchFamily="18" charset="0"/>
            </a:rPr>
            <a:t> </a:t>
          </a:r>
          <a:r>
            <a:rPr lang="de-DE" sz="2000" dirty="0" err="1" smtClean="0">
              <a:latin typeface="Garamond" panose="02020404030301010803" pitchFamily="18" charset="0"/>
            </a:rPr>
            <a:t>references</a:t>
          </a:r>
          <a:r>
            <a:rPr lang="de-DE" sz="2000" dirty="0" smtClean="0">
              <a:latin typeface="Garamond" panose="02020404030301010803" pitchFamily="18" charset="0"/>
            </a:rPr>
            <a:t> / </a:t>
          </a:r>
          <a:r>
            <a:rPr lang="de-DE" sz="2000" dirty="0" err="1" smtClean="0">
              <a:latin typeface="Garamond" panose="02020404030301010803" pitchFamily="18" charset="0"/>
            </a:rPr>
            <a:t>abstracts</a:t>
          </a:r>
          <a:r>
            <a:rPr lang="de-DE" sz="2000" dirty="0" smtClean="0">
              <a:latin typeface="Garamond" panose="02020404030301010803" pitchFamily="18" charset="0"/>
            </a:rPr>
            <a:t> </a:t>
          </a:r>
          <a:r>
            <a:rPr lang="de-DE" sz="2000" dirty="0" err="1" smtClean="0">
              <a:latin typeface="Garamond" panose="02020404030301010803" pitchFamily="18" charset="0"/>
            </a:rPr>
            <a:t>from</a:t>
          </a:r>
          <a:r>
            <a:rPr lang="de-DE" sz="2000" dirty="0" smtClean="0">
              <a:latin typeface="Garamond" panose="02020404030301010803" pitchFamily="18" charset="0"/>
            </a:rPr>
            <a:t> </a:t>
          </a:r>
          <a:r>
            <a:rPr lang="de-DE" sz="2000" dirty="0" err="1" smtClean="0">
              <a:latin typeface="Garamond" panose="02020404030301010803" pitchFamily="18" charset="0"/>
            </a:rPr>
            <a:t>more</a:t>
          </a:r>
          <a:r>
            <a:rPr lang="de-DE" sz="2000" dirty="0" smtClean="0">
              <a:latin typeface="Garamond" panose="02020404030301010803" pitchFamily="18" charset="0"/>
            </a:rPr>
            <a:t> </a:t>
          </a:r>
          <a:r>
            <a:rPr lang="de-DE" sz="2000" dirty="0" err="1" smtClean="0">
              <a:latin typeface="Garamond" panose="02020404030301010803" pitchFamily="18" charset="0"/>
            </a:rPr>
            <a:t>than</a:t>
          </a:r>
          <a:r>
            <a:rPr lang="de-DE" sz="2000" dirty="0" smtClean="0">
              <a:latin typeface="Garamond" panose="02020404030301010803" pitchFamily="18" charset="0"/>
            </a:rPr>
            <a:t> 600 </a:t>
          </a:r>
          <a:r>
            <a:rPr lang="de-DE" sz="2000" dirty="0" err="1" smtClean="0">
              <a:latin typeface="Garamond" panose="02020404030301010803" pitchFamily="18" charset="0"/>
            </a:rPr>
            <a:t>journals</a:t>
          </a:r>
          <a:endParaRPr lang="en-GB" sz="2000" dirty="0">
            <a:latin typeface="Garamond" panose="02020404030301010803" pitchFamily="18" charset="0"/>
          </a:endParaRPr>
        </a:p>
      </dgm:t>
    </dgm:pt>
    <dgm:pt modelId="{4707A2D5-C69F-44EF-B603-1E4746E11F7A}" type="parTrans" cxnId="{0FFE2268-06FD-491B-8FA6-64D58C1C53BF}">
      <dgm:prSet/>
      <dgm:spPr/>
      <dgm:t>
        <a:bodyPr/>
        <a:lstStyle/>
        <a:p>
          <a:endParaRPr lang="en-GB"/>
        </a:p>
      </dgm:t>
    </dgm:pt>
    <dgm:pt modelId="{DCD2C5AC-8ED2-427B-A4E7-3C0A72E0CB75}" type="sibTrans" cxnId="{0FFE2268-06FD-491B-8FA6-64D58C1C53BF}">
      <dgm:prSet/>
      <dgm:spPr/>
      <dgm:t>
        <a:bodyPr/>
        <a:lstStyle/>
        <a:p>
          <a:endParaRPr lang="en-GB"/>
        </a:p>
      </dgm:t>
    </dgm:pt>
    <dgm:pt modelId="{0F236609-A78A-4991-BA88-F9960C5DF6C7}">
      <dgm:prSet custT="1"/>
      <dgm:spPr>
        <a:solidFill>
          <a:schemeClr val="accent5">
            <a:lumMod val="75000"/>
          </a:schemeClr>
        </a:solidFill>
      </dgm:spPr>
      <dgm:t>
        <a:bodyPr/>
        <a:lstStyle/>
        <a:p>
          <a:pPr rtl="0"/>
          <a:r>
            <a:rPr lang="de-DE" sz="2000" dirty="0" smtClean="0">
              <a:latin typeface="Garamond" panose="02020404030301010803" pitchFamily="18" charset="0"/>
            </a:rPr>
            <a:t>CAM </a:t>
          </a:r>
          <a:r>
            <a:rPr lang="de-DE" sz="2000" dirty="0" err="1" smtClean="0">
              <a:latin typeface="Garamond" panose="02020404030301010803" pitchFamily="18" charset="0"/>
            </a:rPr>
            <a:t>therapies</a:t>
          </a:r>
          <a:r>
            <a:rPr lang="de-DE" sz="2000" dirty="0" smtClean="0">
              <a:latin typeface="Garamond" panose="02020404030301010803" pitchFamily="18" charset="0"/>
            </a:rPr>
            <a:t>, palliative care, </a:t>
          </a:r>
          <a:r>
            <a:rPr lang="en-US" sz="2000" dirty="0" smtClean="0">
              <a:latin typeface="Garamond" panose="02020404030301010803" pitchFamily="18" charset="0"/>
            </a:rPr>
            <a:t>occupational therapy, physio-therapy, podiatry, rehabilitation</a:t>
          </a:r>
          <a:endParaRPr lang="en-GB" sz="2000" dirty="0">
            <a:latin typeface="Garamond" panose="02020404030301010803" pitchFamily="18" charset="0"/>
          </a:endParaRPr>
        </a:p>
      </dgm:t>
    </dgm:pt>
    <dgm:pt modelId="{9D5E5A6F-1AF1-4E60-A956-4366B7A76EE5}" type="parTrans" cxnId="{A96B280E-7FE5-407D-9F63-592F128DEC99}">
      <dgm:prSet/>
      <dgm:spPr/>
      <dgm:t>
        <a:bodyPr/>
        <a:lstStyle/>
        <a:p>
          <a:endParaRPr lang="en-GB"/>
        </a:p>
      </dgm:t>
    </dgm:pt>
    <dgm:pt modelId="{5CACC35C-B790-405F-8677-9EF2D1443146}" type="sibTrans" cxnId="{A96B280E-7FE5-407D-9F63-592F128DEC99}">
      <dgm:prSet/>
      <dgm:spPr/>
      <dgm:t>
        <a:bodyPr/>
        <a:lstStyle/>
        <a:p>
          <a:endParaRPr lang="en-GB"/>
        </a:p>
      </dgm:t>
    </dgm:pt>
    <dgm:pt modelId="{A15AB9A3-FE16-430A-8DBB-8385D67916F3}">
      <dgm:prSet custT="1"/>
      <dgm:spPr>
        <a:solidFill>
          <a:schemeClr val="accent5">
            <a:lumMod val="75000"/>
          </a:schemeClr>
        </a:solidFill>
      </dgm:spPr>
      <dgm:t>
        <a:bodyPr/>
        <a:lstStyle/>
        <a:p>
          <a:pPr rtl="0"/>
          <a:r>
            <a:rPr lang="de-DE" sz="2000" dirty="0" err="1" smtClean="0">
              <a:latin typeface="Garamond" panose="02020404030301010803" pitchFamily="18" charset="0"/>
            </a:rPr>
            <a:t>Requires</a:t>
          </a:r>
          <a:r>
            <a:rPr lang="de-DE" sz="2000" dirty="0" smtClean="0">
              <a:latin typeface="Garamond" panose="02020404030301010803" pitchFamily="18" charset="0"/>
            </a:rPr>
            <a:t> a </a:t>
          </a:r>
          <a:r>
            <a:rPr lang="de-DE" sz="2000" dirty="0" err="1" smtClean="0">
              <a:latin typeface="Garamond" panose="02020404030301010803" pitchFamily="18" charset="0"/>
            </a:rPr>
            <a:t>subscription</a:t>
          </a:r>
          <a:endParaRPr lang="en-GB" sz="2000" dirty="0">
            <a:latin typeface="Garamond" panose="02020404030301010803" pitchFamily="18" charset="0"/>
          </a:endParaRPr>
        </a:p>
      </dgm:t>
    </dgm:pt>
    <dgm:pt modelId="{2D23CD9F-3B79-4C0F-9C81-B6E70F2B87B9}" type="parTrans" cxnId="{3EB687CF-9D63-409E-9390-733F6589C9CC}">
      <dgm:prSet/>
      <dgm:spPr/>
      <dgm:t>
        <a:bodyPr/>
        <a:lstStyle/>
        <a:p>
          <a:endParaRPr lang="en-GB"/>
        </a:p>
      </dgm:t>
    </dgm:pt>
    <dgm:pt modelId="{482947E8-ED9A-4E04-94B7-6C6D5F64EA96}" type="sibTrans" cxnId="{3EB687CF-9D63-409E-9390-733F6589C9CC}">
      <dgm:prSet/>
      <dgm:spPr/>
      <dgm:t>
        <a:bodyPr/>
        <a:lstStyle/>
        <a:p>
          <a:endParaRPr lang="en-GB"/>
        </a:p>
      </dgm:t>
    </dgm:pt>
    <dgm:pt modelId="{EF603203-74F8-495B-A5C9-A6715ACFCAE8}" type="pres">
      <dgm:prSet presAssocID="{979FB119-75C6-4F72-9660-E180E727D6D2}" presName="hierChild1" presStyleCnt="0">
        <dgm:presLayoutVars>
          <dgm:orgChart val="1"/>
          <dgm:chPref val="1"/>
          <dgm:dir/>
          <dgm:animOne val="branch"/>
          <dgm:animLvl val="lvl"/>
          <dgm:resizeHandles/>
        </dgm:presLayoutVars>
      </dgm:prSet>
      <dgm:spPr/>
      <dgm:t>
        <a:bodyPr/>
        <a:lstStyle/>
        <a:p>
          <a:endParaRPr lang="en-GB"/>
        </a:p>
      </dgm:t>
    </dgm:pt>
    <dgm:pt modelId="{EE6ED848-6118-4039-8C05-F26B58D6F78D}" type="pres">
      <dgm:prSet presAssocID="{EB426008-8036-49E1-B130-FAFC9D4C66FF}" presName="hierRoot1" presStyleCnt="0">
        <dgm:presLayoutVars>
          <dgm:hierBranch val="init"/>
        </dgm:presLayoutVars>
      </dgm:prSet>
      <dgm:spPr/>
    </dgm:pt>
    <dgm:pt modelId="{AF0887AD-1CF0-4BD7-A039-C09BA89B2945}" type="pres">
      <dgm:prSet presAssocID="{EB426008-8036-49E1-B130-FAFC9D4C66FF}" presName="rootComposite1" presStyleCnt="0"/>
      <dgm:spPr/>
    </dgm:pt>
    <dgm:pt modelId="{4DCFEA0B-A2BC-4ADE-BC12-4F26DA6DCB3F}" type="pres">
      <dgm:prSet presAssocID="{EB426008-8036-49E1-B130-FAFC9D4C66FF}" presName="rootText1" presStyleLbl="node0" presStyleIdx="0" presStyleCnt="1" custScaleX="206088" custScaleY="139913">
        <dgm:presLayoutVars>
          <dgm:chPref val="3"/>
        </dgm:presLayoutVars>
      </dgm:prSet>
      <dgm:spPr/>
      <dgm:t>
        <a:bodyPr/>
        <a:lstStyle/>
        <a:p>
          <a:endParaRPr lang="en-GB"/>
        </a:p>
      </dgm:t>
    </dgm:pt>
    <dgm:pt modelId="{A5B3BB05-44E8-4659-8F62-23C3EA572D15}" type="pres">
      <dgm:prSet presAssocID="{EB426008-8036-49E1-B130-FAFC9D4C66FF}" presName="rootConnector1" presStyleLbl="node1" presStyleIdx="0" presStyleCnt="0"/>
      <dgm:spPr/>
      <dgm:t>
        <a:bodyPr/>
        <a:lstStyle/>
        <a:p>
          <a:endParaRPr lang="en-GB"/>
        </a:p>
      </dgm:t>
    </dgm:pt>
    <dgm:pt modelId="{1C4C6A0F-D835-4C1E-921E-503169148452}" type="pres">
      <dgm:prSet presAssocID="{EB426008-8036-49E1-B130-FAFC9D4C66FF}" presName="hierChild2" presStyleCnt="0"/>
      <dgm:spPr/>
    </dgm:pt>
    <dgm:pt modelId="{763ABF90-7BEF-4AFD-9DBE-B2FB3A893012}" type="pres">
      <dgm:prSet presAssocID="{1B4CB2D7-B41C-46A4-8F8F-A2C7EB3800C2}" presName="Name37" presStyleLbl="parChTrans1D2" presStyleIdx="0" presStyleCnt="5"/>
      <dgm:spPr/>
      <dgm:t>
        <a:bodyPr/>
        <a:lstStyle/>
        <a:p>
          <a:endParaRPr lang="en-GB"/>
        </a:p>
      </dgm:t>
    </dgm:pt>
    <dgm:pt modelId="{22461285-2A75-4D75-BBF1-712DFB527442}" type="pres">
      <dgm:prSet presAssocID="{5DEDFC69-A3B2-4444-A867-F7F1191BC7A8}" presName="hierRoot2" presStyleCnt="0">
        <dgm:presLayoutVars>
          <dgm:hierBranch val="init"/>
        </dgm:presLayoutVars>
      </dgm:prSet>
      <dgm:spPr/>
    </dgm:pt>
    <dgm:pt modelId="{40490191-0913-4F3C-BC3C-A90CF5936A68}" type="pres">
      <dgm:prSet presAssocID="{5DEDFC69-A3B2-4444-A867-F7F1191BC7A8}" presName="rootComposite" presStyleCnt="0"/>
      <dgm:spPr/>
    </dgm:pt>
    <dgm:pt modelId="{4E889471-31C6-4A22-9076-1C9A035E02DB}" type="pres">
      <dgm:prSet presAssocID="{5DEDFC69-A3B2-4444-A867-F7F1191BC7A8}" presName="rootText" presStyleLbl="node2" presStyleIdx="0" presStyleCnt="5" custScaleY="576392">
        <dgm:presLayoutVars>
          <dgm:chPref val="3"/>
        </dgm:presLayoutVars>
      </dgm:prSet>
      <dgm:spPr/>
      <dgm:t>
        <a:bodyPr/>
        <a:lstStyle/>
        <a:p>
          <a:endParaRPr lang="en-GB"/>
        </a:p>
      </dgm:t>
    </dgm:pt>
    <dgm:pt modelId="{E63A54ED-2D20-4910-B14B-62A3366C9815}" type="pres">
      <dgm:prSet presAssocID="{5DEDFC69-A3B2-4444-A867-F7F1191BC7A8}" presName="rootConnector" presStyleLbl="node2" presStyleIdx="0" presStyleCnt="5"/>
      <dgm:spPr/>
      <dgm:t>
        <a:bodyPr/>
        <a:lstStyle/>
        <a:p>
          <a:endParaRPr lang="en-GB"/>
        </a:p>
      </dgm:t>
    </dgm:pt>
    <dgm:pt modelId="{22391EA4-3BBD-46E4-BECB-30F5EDFBCA0B}" type="pres">
      <dgm:prSet presAssocID="{5DEDFC69-A3B2-4444-A867-F7F1191BC7A8}" presName="hierChild4" presStyleCnt="0"/>
      <dgm:spPr/>
    </dgm:pt>
    <dgm:pt modelId="{03AAAC16-F0AF-47A1-96BF-023C6D495A51}" type="pres">
      <dgm:prSet presAssocID="{5DEDFC69-A3B2-4444-A867-F7F1191BC7A8}" presName="hierChild5" presStyleCnt="0"/>
      <dgm:spPr/>
    </dgm:pt>
    <dgm:pt modelId="{8508A7AB-517E-44E0-9C46-01BF06E455FB}" type="pres">
      <dgm:prSet presAssocID="{439ECE17-BEDB-44C9-9235-CB1B107E547A}" presName="Name37" presStyleLbl="parChTrans1D2" presStyleIdx="1" presStyleCnt="5"/>
      <dgm:spPr/>
      <dgm:t>
        <a:bodyPr/>
        <a:lstStyle/>
        <a:p>
          <a:endParaRPr lang="en-GB"/>
        </a:p>
      </dgm:t>
    </dgm:pt>
    <dgm:pt modelId="{C06A3CB5-BE07-464C-AAC4-629F4E909907}" type="pres">
      <dgm:prSet presAssocID="{38C92E1B-41DF-4C44-A58A-F51431F1F011}" presName="hierRoot2" presStyleCnt="0">
        <dgm:presLayoutVars>
          <dgm:hierBranch val="init"/>
        </dgm:presLayoutVars>
      </dgm:prSet>
      <dgm:spPr/>
    </dgm:pt>
    <dgm:pt modelId="{00E78FFC-8193-4DD6-ACA1-93F069DDE1AA}" type="pres">
      <dgm:prSet presAssocID="{38C92E1B-41DF-4C44-A58A-F51431F1F011}" presName="rootComposite" presStyleCnt="0"/>
      <dgm:spPr/>
    </dgm:pt>
    <dgm:pt modelId="{CB4CAA82-1E1B-4E30-802C-D74030C4874B}" type="pres">
      <dgm:prSet presAssocID="{38C92E1B-41DF-4C44-A58A-F51431F1F011}" presName="rootText" presStyleLbl="node2" presStyleIdx="1" presStyleCnt="5" custScaleY="576392">
        <dgm:presLayoutVars>
          <dgm:chPref val="3"/>
        </dgm:presLayoutVars>
      </dgm:prSet>
      <dgm:spPr/>
      <dgm:t>
        <a:bodyPr/>
        <a:lstStyle/>
        <a:p>
          <a:endParaRPr lang="en-GB"/>
        </a:p>
      </dgm:t>
    </dgm:pt>
    <dgm:pt modelId="{588E673B-3977-4DC8-BB6D-1295B96956EC}" type="pres">
      <dgm:prSet presAssocID="{38C92E1B-41DF-4C44-A58A-F51431F1F011}" presName="rootConnector" presStyleLbl="node2" presStyleIdx="1" presStyleCnt="5"/>
      <dgm:spPr/>
      <dgm:t>
        <a:bodyPr/>
        <a:lstStyle/>
        <a:p>
          <a:endParaRPr lang="en-GB"/>
        </a:p>
      </dgm:t>
    </dgm:pt>
    <dgm:pt modelId="{B5E7334E-5F72-413D-AC70-B6E2B6FE9A47}" type="pres">
      <dgm:prSet presAssocID="{38C92E1B-41DF-4C44-A58A-F51431F1F011}" presName="hierChild4" presStyleCnt="0"/>
      <dgm:spPr/>
    </dgm:pt>
    <dgm:pt modelId="{73B484A1-4380-4F1D-AEB9-5FF1A4AF8B10}" type="pres">
      <dgm:prSet presAssocID="{38C92E1B-41DF-4C44-A58A-F51431F1F011}" presName="hierChild5" presStyleCnt="0"/>
      <dgm:spPr/>
    </dgm:pt>
    <dgm:pt modelId="{4659584D-04C1-427D-BF6A-F4B436CBEADB}" type="pres">
      <dgm:prSet presAssocID="{4707A2D5-C69F-44EF-B603-1E4746E11F7A}" presName="Name37" presStyleLbl="parChTrans1D2" presStyleIdx="2" presStyleCnt="5"/>
      <dgm:spPr/>
      <dgm:t>
        <a:bodyPr/>
        <a:lstStyle/>
        <a:p>
          <a:endParaRPr lang="en-GB"/>
        </a:p>
      </dgm:t>
    </dgm:pt>
    <dgm:pt modelId="{EF59774D-6B66-4DCE-8B50-EA49D391AA8A}" type="pres">
      <dgm:prSet presAssocID="{31C6223A-C081-4EEF-B593-77A091721838}" presName="hierRoot2" presStyleCnt="0">
        <dgm:presLayoutVars>
          <dgm:hierBranch val="init"/>
        </dgm:presLayoutVars>
      </dgm:prSet>
      <dgm:spPr/>
    </dgm:pt>
    <dgm:pt modelId="{B9A55E47-3CB2-4430-BBD0-CF7A28DC9AC6}" type="pres">
      <dgm:prSet presAssocID="{31C6223A-C081-4EEF-B593-77A091721838}" presName="rootComposite" presStyleCnt="0"/>
      <dgm:spPr/>
    </dgm:pt>
    <dgm:pt modelId="{BCEE02D3-2058-4C79-88D7-02CB8130B99B}" type="pres">
      <dgm:prSet presAssocID="{31C6223A-C081-4EEF-B593-77A091721838}" presName="rootText" presStyleLbl="node2" presStyleIdx="2" presStyleCnt="5" custScaleY="576392">
        <dgm:presLayoutVars>
          <dgm:chPref val="3"/>
        </dgm:presLayoutVars>
      </dgm:prSet>
      <dgm:spPr/>
      <dgm:t>
        <a:bodyPr/>
        <a:lstStyle/>
        <a:p>
          <a:endParaRPr lang="en-GB"/>
        </a:p>
      </dgm:t>
    </dgm:pt>
    <dgm:pt modelId="{05F47733-E25C-4BEC-A470-CF82F7681DA3}" type="pres">
      <dgm:prSet presAssocID="{31C6223A-C081-4EEF-B593-77A091721838}" presName="rootConnector" presStyleLbl="node2" presStyleIdx="2" presStyleCnt="5"/>
      <dgm:spPr/>
      <dgm:t>
        <a:bodyPr/>
        <a:lstStyle/>
        <a:p>
          <a:endParaRPr lang="en-GB"/>
        </a:p>
      </dgm:t>
    </dgm:pt>
    <dgm:pt modelId="{40D2982C-5151-4B13-A52F-3A68DA1D3F32}" type="pres">
      <dgm:prSet presAssocID="{31C6223A-C081-4EEF-B593-77A091721838}" presName="hierChild4" presStyleCnt="0"/>
      <dgm:spPr/>
    </dgm:pt>
    <dgm:pt modelId="{0B272CC0-B34A-4811-8771-698061E2CC6A}" type="pres">
      <dgm:prSet presAssocID="{31C6223A-C081-4EEF-B593-77A091721838}" presName="hierChild5" presStyleCnt="0"/>
      <dgm:spPr/>
    </dgm:pt>
    <dgm:pt modelId="{2F3E8D86-6D00-42EB-A75F-620A4923D9C3}" type="pres">
      <dgm:prSet presAssocID="{9D5E5A6F-1AF1-4E60-A956-4366B7A76EE5}" presName="Name37" presStyleLbl="parChTrans1D2" presStyleIdx="3" presStyleCnt="5"/>
      <dgm:spPr/>
      <dgm:t>
        <a:bodyPr/>
        <a:lstStyle/>
        <a:p>
          <a:endParaRPr lang="en-GB"/>
        </a:p>
      </dgm:t>
    </dgm:pt>
    <dgm:pt modelId="{24B0B6AA-2D93-4FE1-B744-F757FAA04D97}" type="pres">
      <dgm:prSet presAssocID="{0F236609-A78A-4991-BA88-F9960C5DF6C7}" presName="hierRoot2" presStyleCnt="0">
        <dgm:presLayoutVars>
          <dgm:hierBranch val="init"/>
        </dgm:presLayoutVars>
      </dgm:prSet>
      <dgm:spPr/>
    </dgm:pt>
    <dgm:pt modelId="{DC40EC5D-4438-47CB-A744-020ED9013DE1}" type="pres">
      <dgm:prSet presAssocID="{0F236609-A78A-4991-BA88-F9960C5DF6C7}" presName="rootComposite" presStyleCnt="0"/>
      <dgm:spPr/>
    </dgm:pt>
    <dgm:pt modelId="{7CE0668A-B1D7-43A2-AD33-591089088688}" type="pres">
      <dgm:prSet presAssocID="{0F236609-A78A-4991-BA88-F9960C5DF6C7}" presName="rootText" presStyleLbl="node2" presStyleIdx="3" presStyleCnt="5" custScaleY="576392">
        <dgm:presLayoutVars>
          <dgm:chPref val="3"/>
        </dgm:presLayoutVars>
      </dgm:prSet>
      <dgm:spPr/>
      <dgm:t>
        <a:bodyPr/>
        <a:lstStyle/>
        <a:p>
          <a:endParaRPr lang="en-GB"/>
        </a:p>
      </dgm:t>
    </dgm:pt>
    <dgm:pt modelId="{ADCA41F7-AAA6-4B7E-9A2C-BFCE680245F0}" type="pres">
      <dgm:prSet presAssocID="{0F236609-A78A-4991-BA88-F9960C5DF6C7}" presName="rootConnector" presStyleLbl="node2" presStyleIdx="3" presStyleCnt="5"/>
      <dgm:spPr/>
      <dgm:t>
        <a:bodyPr/>
        <a:lstStyle/>
        <a:p>
          <a:endParaRPr lang="en-GB"/>
        </a:p>
      </dgm:t>
    </dgm:pt>
    <dgm:pt modelId="{D9EB2DC1-9E35-4FFF-957A-45FD85975D2B}" type="pres">
      <dgm:prSet presAssocID="{0F236609-A78A-4991-BA88-F9960C5DF6C7}" presName="hierChild4" presStyleCnt="0"/>
      <dgm:spPr/>
    </dgm:pt>
    <dgm:pt modelId="{2FC0994A-2F11-4459-BF8B-D90B424948AD}" type="pres">
      <dgm:prSet presAssocID="{0F236609-A78A-4991-BA88-F9960C5DF6C7}" presName="hierChild5" presStyleCnt="0"/>
      <dgm:spPr/>
    </dgm:pt>
    <dgm:pt modelId="{2E37841C-85EE-4A88-A833-7D8A88FE55BC}" type="pres">
      <dgm:prSet presAssocID="{2D23CD9F-3B79-4C0F-9C81-B6E70F2B87B9}" presName="Name37" presStyleLbl="parChTrans1D2" presStyleIdx="4" presStyleCnt="5"/>
      <dgm:spPr/>
      <dgm:t>
        <a:bodyPr/>
        <a:lstStyle/>
        <a:p>
          <a:endParaRPr lang="en-GB"/>
        </a:p>
      </dgm:t>
    </dgm:pt>
    <dgm:pt modelId="{64C83D47-0909-4C9D-8B05-6563B4A59668}" type="pres">
      <dgm:prSet presAssocID="{A15AB9A3-FE16-430A-8DBB-8385D67916F3}" presName="hierRoot2" presStyleCnt="0">
        <dgm:presLayoutVars>
          <dgm:hierBranch val="init"/>
        </dgm:presLayoutVars>
      </dgm:prSet>
      <dgm:spPr/>
    </dgm:pt>
    <dgm:pt modelId="{3A42117E-60D2-43AB-A340-49079F2CB68D}" type="pres">
      <dgm:prSet presAssocID="{A15AB9A3-FE16-430A-8DBB-8385D67916F3}" presName="rootComposite" presStyleCnt="0"/>
      <dgm:spPr/>
    </dgm:pt>
    <dgm:pt modelId="{2276275C-C7E4-4D90-A73D-786089D56084}" type="pres">
      <dgm:prSet presAssocID="{A15AB9A3-FE16-430A-8DBB-8385D67916F3}" presName="rootText" presStyleLbl="node2" presStyleIdx="4" presStyleCnt="5" custScaleY="576392">
        <dgm:presLayoutVars>
          <dgm:chPref val="3"/>
        </dgm:presLayoutVars>
      </dgm:prSet>
      <dgm:spPr/>
      <dgm:t>
        <a:bodyPr/>
        <a:lstStyle/>
        <a:p>
          <a:endParaRPr lang="en-GB"/>
        </a:p>
      </dgm:t>
    </dgm:pt>
    <dgm:pt modelId="{95DCB6BE-EE7E-4680-981D-D7B55864904D}" type="pres">
      <dgm:prSet presAssocID="{A15AB9A3-FE16-430A-8DBB-8385D67916F3}" presName="rootConnector" presStyleLbl="node2" presStyleIdx="4" presStyleCnt="5"/>
      <dgm:spPr/>
      <dgm:t>
        <a:bodyPr/>
        <a:lstStyle/>
        <a:p>
          <a:endParaRPr lang="en-GB"/>
        </a:p>
      </dgm:t>
    </dgm:pt>
    <dgm:pt modelId="{E0127C20-AFBA-494C-911B-D54A78786368}" type="pres">
      <dgm:prSet presAssocID="{A15AB9A3-FE16-430A-8DBB-8385D67916F3}" presName="hierChild4" presStyleCnt="0"/>
      <dgm:spPr/>
    </dgm:pt>
    <dgm:pt modelId="{CF2DBD81-61C0-4CD9-AAE5-E334163194A8}" type="pres">
      <dgm:prSet presAssocID="{A15AB9A3-FE16-430A-8DBB-8385D67916F3}" presName="hierChild5" presStyleCnt="0"/>
      <dgm:spPr/>
    </dgm:pt>
    <dgm:pt modelId="{2E822325-A661-4966-892B-AA9A4370BD35}" type="pres">
      <dgm:prSet presAssocID="{EB426008-8036-49E1-B130-FAFC9D4C66FF}" presName="hierChild3" presStyleCnt="0"/>
      <dgm:spPr/>
    </dgm:pt>
  </dgm:ptLst>
  <dgm:cxnLst>
    <dgm:cxn modelId="{A96B280E-7FE5-407D-9F63-592F128DEC99}" srcId="{EB426008-8036-49E1-B130-FAFC9D4C66FF}" destId="{0F236609-A78A-4991-BA88-F9960C5DF6C7}" srcOrd="3" destOrd="0" parTransId="{9D5E5A6F-1AF1-4E60-A956-4366B7A76EE5}" sibTransId="{5CACC35C-B790-405F-8677-9EF2D1443146}"/>
    <dgm:cxn modelId="{ADAE27C1-4C68-41C0-B6A7-1D8D192349F3}" type="presOf" srcId="{EB426008-8036-49E1-B130-FAFC9D4C66FF}" destId="{4DCFEA0B-A2BC-4ADE-BC12-4F26DA6DCB3F}" srcOrd="0" destOrd="0" presId="urn:microsoft.com/office/officeart/2005/8/layout/orgChart1"/>
    <dgm:cxn modelId="{3EB687CF-9D63-409E-9390-733F6589C9CC}" srcId="{EB426008-8036-49E1-B130-FAFC9D4C66FF}" destId="{A15AB9A3-FE16-430A-8DBB-8385D67916F3}" srcOrd="4" destOrd="0" parTransId="{2D23CD9F-3B79-4C0F-9C81-B6E70F2B87B9}" sibTransId="{482947E8-ED9A-4E04-94B7-6C6D5F64EA96}"/>
    <dgm:cxn modelId="{26B43E3B-44DC-498C-A962-D82E07BA0117}" srcId="{979FB119-75C6-4F72-9660-E180E727D6D2}" destId="{EB426008-8036-49E1-B130-FAFC9D4C66FF}" srcOrd="0" destOrd="0" parTransId="{56641EF3-B46F-41A9-A8DC-9F6EF93A221B}" sibTransId="{3AD2E4C4-4E0D-4D70-914C-7D7257E16C10}"/>
    <dgm:cxn modelId="{0FFE2268-06FD-491B-8FA6-64D58C1C53BF}" srcId="{EB426008-8036-49E1-B130-FAFC9D4C66FF}" destId="{31C6223A-C081-4EEF-B593-77A091721838}" srcOrd="2" destOrd="0" parTransId="{4707A2D5-C69F-44EF-B603-1E4746E11F7A}" sibTransId="{DCD2C5AC-8ED2-427B-A4E7-3C0A72E0CB75}"/>
    <dgm:cxn modelId="{299FEA0A-C87F-4EB7-AEEE-AFED420E7E15}" type="presOf" srcId="{31C6223A-C081-4EEF-B593-77A091721838}" destId="{BCEE02D3-2058-4C79-88D7-02CB8130B99B}" srcOrd="0" destOrd="0" presId="urn:microsoft.com/office/officeart/2005/8/layout/orgChart1"/>
    <dgm:cxn modelId="{83F0315C-04A1-44CD-BF35-953452C489A9}" type="presOf" srcId="{9D5E5A6F-1AF1-4E60-A956-4366B7A76EE5}" destId="{2F3E8D86-6D00-42EB-A75F-620A4923D9C3}" srcOrd="0" destOrd="0" presId="urn:microsoft.com/office/officeart/2005/8/layout/orgChart1"/>
    <dgm:cxn modelId="{82003BA2-5811-4918-9AC5-0B634757E297}" type="presOf" srcId="{A15AB9A3-FE16-430A-8DBB-8385D67916F3}" destId="{2276275C-C7E4-4D90-A73D-786089D56084}" srcOrd="0" destOrd="0" presId="urn:microsoft.com/office/officeart/2005/8/layout/orgChart1"/>
    <dgm:cxn modelId="{A7653C55-D895-46F9-862A-0F7AD6BCDDB5}" type="presOf" srcId="{0F236609-A78A-4991-BA88-F9960C5DF6C7}" destId="{ADCA41F7-AAA6-4B7E-9A2C-BFCE680245F0}" srcOrd="1" destOrd="0" presId="urn:microsoft.com/office/officeart/2005/8/layout/orgChart1"/>
    <dgm:cxn modelId="{EB15B76E-9356-477B-82AF-565F5E2978FA}" type="presOf" srcId="{979FB119-75C6-4F72-9660-E180E727D6D2}" destId="{EF603203-74F8-495B-A5C9-A6715ACFCAE8}" srcOrd="0" destOrd="0" presId="urn:microsoft.com/office/officeart/2005/8/layout/orgChart1"/>
    <dgm:cxn modelId="{7354EB67-5629-409E-BC1B-3456D2D96E30}" srcId="{EB426008-8036-49E1-B130-FAFC9D4C66FF}" destId="{38C92E1B-41DF-4C44-A58A-F51431F1F011}" srcOrd="1" destOrd="0" parTransId="{439ECE17-BEDB-44C9-9235-CB1B107E547A}" sibTransId="{7AFE9CA4-69A2-4F07-AB5E-F1BBC62064C9}"/>
    <dgm:cxn modelId="{D6EC8D53-1DB6-4008-B3DA-DEF634BEC8B6}" type="presOf" srcId="{4707A2D5-C69F-44EF-B603-1E4746E11F7A}" destId="{4659584D-04C1-427D-BF6A-F4B436CBEADB}" srcOrd="0" destOrd="0" presId="urn:microsoft.com/office/officeart/2005/8/layout/orgChart1"/>
    <dgm:cxn modelId="{BC60E1AF-7622-4C87-9942-0D6F13DCD9C4}" type="presOf" srcId="{38C92E1B-41DF-4C44-A58A-F51431F1F011}" destId="{CB4CAA82-1E1B-4E30-802C-D74030C4874B}" srcOrd="0" destOrd="0" presId="urn:microsoft.com/office/officeart/2005/8/layout/orgChart1"/>
    <dgm:cxn modelId="{253F698A-778C-493B-8D2E-CDFAB4301C8D}" type="presOf" srcId="{38C92E1B-41DF-4C44-A58A-F51431F1F011}" destId="{588E673B-3977-4DC8-BB6D-1295B96956EC}" srcOrd="1" destOrd="0" presId="urn:microsoft.com/office/officeart/2005/8/layout/orgChart1"/>
    <dgm:cxn modelId="{C2705081-253C-421A-B279-F97AC7ECC81F}" type="presOf" srcId="{EB426008-8036-49E1-B130-FAFC9D4C66FF}" destId="{A5B3BB05-44E8-4659-8F62-23C3EA572D15}" srcOrd="1" destOrd="0" presId="urn:microsoft.com/office/officeart/2005/8/layout/orgChart1"/>
    <dgm:cxn modelId="{85B8BC9D-DEAB-411F-AC1D-4EE64FDFAE8B}" type="presOf" srcId="{439ECE17-BEDB-44C9-9235-CB1B107E547A}" destId="{8508A7AB-517E-44E0-9C46-01BF06E455FB}" srcOrd="0" destOrd="0" presId="urn:microsoft.com/office/officeart/2005/8/layout/orgChart1"/>
    <dgm:cxn modelId="{7094492D-3FDE-4F89-B45F-BFEB96E5091B}" type="presOf" srcId="{1B4CB2D7-B41C-46A4-8F8F-A2C7EB3800C2}" destId="{763ABF90-7BEF-4AFD-9DBE-B2FB3A893012}" srcOrd="0" destOrd="0" presId="urn:microsoft.com/office/officeart/2005/8/layout/orgChart1"/>
    <dgm:cxn modelId="{7052D9E8-D1DE-4CE6-98E2-E78E7905A414}" srcId="{EB426008-8036-49E1-B130-FAFC9D4C66FF}" destId="{5DEDFC69-A3B2-4444-A867-F7F1191BC7A8}" srcOrd="0" destOrd="0" parTransId="{1B4CB2D7-B41C-46A4-8F8F-A2C7EB3800C2}" sibTransId="{25DD9539-DE4C-4BDD-B351-1D05F74F9C36}"/>
    <dgm:cxn modelId="{516DCAFB-4C7D-48CA-8A4C-B3B1485821F8}" type="presOf" srcId="{A15AB9A3-FE16-430A-8DBB-8385D67916F3}" destId="{95DCB6BE-EE7E-4680-981D-D7B55864904D}" srcOrd="1" destOrd="0" presId="urn:microsoft.com/office/officeart/2005/8/layout/orgChart1"/>
    <dgm:cxn modelId="{426E8FB2-F067-4BC1-947F-7C3D82FBD17C}" type="presOf" srcId="{31C6223A-C081-4EEF-B593-77A091721838}" destId="{05F47733-E25C-4BEC-A470-CF82F7681DA3}" srcOrd="1" destOrd="0" presId="urn:microsoft.com/office/officeart/2005/8/layout/orgChart1"/>
    <dgm:cxn modelId="{95CE2890-3826-4426-875D-819F67C0E7D9}" type="presOf" srcId="{2D23CD9F-3B79-4C0F-9C81-B6E70F2B87B9}" destId="{2E37841C-85EE-4A88-A833-7D8A88FE55BC}" srcOrd="0" destOrd="0" presId="urn:microsoft.com/office/officeart/2005/8/layout/orgChart1"/>
    <dgm:cxn modelId="{909468CA-A148-48A7-AAFC-3660079FEBB4}" type="presOf" srcId="{5DEDFC69-A3B2-4444-A867-F7F1191BC7A8}" destId="{E63A54ED-2D20-4910-B14B-62A3366C9815}" srcOrd="1" destOrd="0" presId="urn:microsoft.com/office/officeart/2005/8/layout/orgChart1"/>
    <dgm:cxn modelId="{82113652-1D5B-4688-A04E-0633D6D98033}" type="presOf" srcId="{5DEDFC69-A3B2-4444-A867-F7F1191BC7A8}" destId="{4E889471-31C6-4A22-9076-1C9A035E02DB}" srcOrd="0" destOrd="0" presId="urn:microsoft.com/office/officeart/2005/8/layout/orgChart1"/>
    <dgm:cxn modelId="{61D9686F-3FE6-47F9-97B0-4995B21FAAC6}" type="presOf" srcId="{0F236609-A78A-4991-BA88-F9960C5DF6C7}" destId="{7CE0668A-B1D7-43A2-AD33-591089088688}" srcOrd="0" destOrd="0" presId="urn:microsoft.com/office/officeart/2005/8/layout/orgChart1"/>
    <dgm:cxn modelId="{73731262-D7FE-4085-A289-0FB217E6EC67}" type="presParOf" srcId="{EF603203-74F8-495B-A5C9-A6715ACFCAE8}" destId="{EE6ED848-6118-4039-8C05-F26B58D6F78D}" srcOrd="0" destOrd="0" presId="urn:microsoft.com/office/officeart/2005/8/layout/orgChart1"/>
    <dgm:cxn modelId="{D9E02C43-43F8-4965-ACBD-6BA2F82B0BFB}" type="presParOf" srcId="{EE6ED848-6118-4039-8C05-F26B58D6F78D}" destId="{AF0887AD-1CF0-4BD7-A039-C09BA89B2945}" srcOrd="0" destOrd="0" presId="urn:microsoft.com/office/officeart/2005/8/layout/orgChart1"/>
    <dgm:cxn modelId="{013BFDF3-04DC-4817-B45A-C2DF864BDEDB}" type="presParOf" srcId="{AF0887AD-1CF0-4BD7-A039-C09BA89B2945}" destId="{4DCFEA0B-A2BC-4ADE-BC12-4F26DA6DCB3F}" srcOrd="0" destOrd="0" presId="urn:microsoft.com/office/officeart/2005/8/layout/orgChart1"/>
    <dgm:cxn modelId="{273B106D-EEED-4EE6-9140-F0F52F94D3C2}" type="presParOf" srcId="{AF0887AD-1CF0-4BD7-A039-C09BA89B2945}" destId="{A5B3BB05-44E8-4659-8F62-23C3EA572D15}" srcOrd="1" destOrd="0" presId="urn:microsoft.com/office/officeart/2005/8/layout/orgChart1"/>
    <dgm:cxn modelId="{4B853A34-D82E-4EC7-9844-40F4265369DA}" type="presParOf" srcId="{EE6ED848-6118-4039-8C05-F26B58D6F78D}" destId="{1C4C6A0F-D835-4C1E-921E-503169148452}" srcOrd="1" destOrd="0" presId="urn:microsoft.com/office/officeart/2005/8/layout/orgChart1"/>
    <dgm:cxn modelId="{AA99B06F-C91D-47D2-A445-4AD2E03B4861}" type="presParOf" srcId="{1C4C6A0F-D835-4C1E-921E-503169148452}" destId="{763ABF90-7BEF-4AFD-9DBE-B2FB3A893012}" srcOrd="0" destOrd="0" presId="urn:microsoft.com/office/officeart/2005/8/layout/orgChart1"/>
    <dgm:cxn modelId="{4155AA78-ACC7-4867-9B4F-A1793DEC1F4B}" type="presParOf" srcId="{1C4C6A0F-D835-4C1E-921E-503169148452}" destId="{22461285-2A75-4D75-BBF1-712DFB527442}" srcOrd="1" destOrd="0" presId="urn:microsoft.com/office/officeart/2005/8/layout/orgChart1"/>
    <dgm:cxn modelId="{A6A32159-150A-4B9C-B189-95B4D0658068}" type="presParOf" srcId="{22461285-2A75-4D75-BBF1-712DFB527442}" destId="{40490191-0913-4F3C-BC3C-A90CF5936A68}" srcOrd="0" destOrd="0" presId="urn:microsoft.com/office/officeart/2005/8/layout/orgChart1"/>
    <dgm:cxn modelId="{F46C90D4-8B54-4EEC-9E13-E3385D5E6536}" type="presParOf" srcId="{40490191-0913-4F3C-BC3C-A90CF5936A68}" destId="{4E889471-31C6-4A22-9076-1C9A035E02DB}" srcOrd="0" destOrd="0" presId="urn:microsoft.com/office/officeart/2005/8/layout/orgChart1"/>
    <dgm:cxn modelId="{7F144BA6-6279-40A4-8AA1-1B671A4B87D0}" type="presParOf" srcId="{40490191-0913-4F3C-BC3C-A90CF5936A68}" destId="{E63A54ED-2D20-4910-B14B-62A3366C9815}" srcOrd="1" destOrd="0" presId="urn:microsoft.com/office/officeart/2005/8/layout/orgChart1"/>
    <dgm:cxn modelId="{9580CCB6-944A-4625-AE9F-36B61893DAD9}" type="presParOf" srcId="{22461285-2A75-4D75-BBF1-712DFB527442}" destId="{22391EA4-3BBD-46E4-BECB-30F5EDFBCA0B}" srcOrd="1" destOrd="0" presId="urn:microsoft.com/office/officeart/2005/8/layout/orgChart1"/>
    <dgm:cxn modelId="{243D61CF-DF1A-4B2E-B924-0CA8FECCCEB2}" type="presParOf" srcId="{22461285-2A75-4D75-BBF1-712DFB527442}" destId="{03AAAC16-F0AF-47A1-96BF-023C6D495A51}" srcOrd="2" destOrd="0" presId="urn:microsoft.com/office/officeart/2005/8/layout/orgChart1"/>
    <dgm:cxn modelId="{9652D87C-CCAC-4063-BAE4-FA4B5A4EA106}" type="presParOf" srcId="{1C4C6A0F-D835-4C1E-921E-503169148452}" destId="{8508A7AB-517E-44E0-9C46-01BF06E455FB}" srcOrd="2" destOrd="0" presId="urn:microsoft.com/office/officeart/2005/8/layout/orgChart1"/>
    <dgm:cxn modelId="{ECBD727A-5F08-44A1-A0B7-C8521505CBA7}" type="presParOf" srcId="{1C4C6A0F-D835-4C1E-921E-503169148452}" destId="{C06A3CB5-BE07-464C-AAC4-629F4E909907}" srcOrd="3" destOrd="0" presId="urn:microsoft.com/office/officeart/2005/8/layout/orgChart1"/>
    <dgm:cxn modelId="{D4B288B4-C9DA-4540-BAFB-25293FEEA2FE}" type="presParOf" srcId="{C06A3CB5-BE07-464C-AAC4-629F4E909907}" destId="{00E78FFC-8193-4DD6-ACA1-93F069DDE1AA}" srcOrd="0" destOrd="0" presId="urn:microsoft.com/office/officeart/2005/8/layout/orgChart1"/>
    <dgm:cxn modelId="{29DBECD8-F71B-495A-B914-4E8D43A72837}" type="presParOf" srcId="{00E78FFC-8193-4DD6-ACA1-93F069DDE1AA}" destId="{CB4CAA82-1E1B-4E30-802C-D74030C4874B}" srcOrd="0" destOrd="0" presId="urn:microsoft.com/office/officeart/2005/8/layout/orgChart1"/>
    <dgm:cxn modelId="{093C57E9-1475-40ED-BC8D-C0B3A5C65987}" type="presParOf" srcId="{00E78FFC-8193-4DD6-ACA1-93F069DDE1AA}" destId="{588E673B-3977-4DC8-BB6D-1295B96956EC}" srcOrd="1" destOrd="0" presId="urn:microsoft.com/office/officeart/2005/8/layout/orgChart1"/>
    <dgm:cxn modelId="{6E19444D-D259-47F2-852C-140A5D815C64}" type="presParOf" srcId="{C06A3CB5-BE07-464C-AAC4-629F4E909907}" destId="{B5E7334E-5F72-413D-AC70-B6E2B6FE9A47}" srcOrd="1" destOrd="0" presId="urn:microsoft.com/office/officeart/2005/8/layout/orgChart1"/>
    <dgm:cxn modelId="{3B32A295-3A73-4EB5-9BC5-586956880049}" type="presParOf" srcId="{C06A3CB5-BE07-464C-AAC4-629F4E909907}" destId="{73B484A1-4380-4F1D-AEB9-5FF1A4AF8B10}" srcOrd="2" destOrd="0" presId="urn:microsoft.com/office/officeart/2005/8/layout/orgChart1"/>
    <dgm:cxn modelId="{F0516081-3C9D-49AF-921B-2A95051D6A61}" type="presParOf" srcId="{1C4C6A0F-D835-4C1E-921E-503169148452}" destId="{4659584D-04C1-427D-BF6A-F4B436CBEADB}" srcOrd="4" destOrd="0" presId="urn:microsoft.com/office/officeart/2005/8/layout/orgChart1"/>
    <dgm:cxn modelId="{5AAB2645-B719-4B05-992A-E3F7C12B14C6}" type="presParOf" srcId="{1C4C6A0F-D835-4C1E-921E-503169148452}" destId="{EF59774D-6B66-4DCE-8B50-EA49D391AA8A}" srcOrd="5" destOrd="0" presId="urn:microsoft.com/office/officeart/2005/8/layout/orgChart1"/>
    <dgm:cxn modelId="{E9268BC5-EED0-48A3-A496-833490A27D81}" type="presParOf" srcId="{EF59774D-6B66-4DCE-8B50-EA49D391AA8A}" destId="{B9A55E47-3CB2-4430-BBD0-CF7A28DC9AC6}" srcOrd="0" destOrd="0" presId="urn:microsoft.com/office/officeart/2005/8/layout/orgChart1"/>
    <dgm:cxn modelId="{2F3FCFBA-314C-4179-867D-75F19FCEA045}" type="presParOf" srcId="{B9A55E47-3CB2-4430-BBD0-CF7A28DC9AC6}" destId="{BCEE02D3-2058-4C79-88D7-02CB8130B99B}" srcOrd="0" destOrd="0" presId="urn:microsoft.com/office/officeart/2005/8/layout/orgChart1"/>
    <dgm:cxn modelId="{07B9AFEB-07E8-4226-8CB9-D1CD27F74790}" type="presParOf" srcId="{B9A55E47-3CB2-4430-BBD0-CF7A28DC9AC6}" destId="{05F47733-E25C-4BEC-A470-CF82F7681DA3}" srcOrd="1" destOrd="0" presId="urn:microsoft.com/office/officeart/2005/8/layout/orgChart1"/>
    <dgm:cxn modelId="{00FC3F39-E06C-48FF-9F96-791CF175C25C}" type="presParOf" srcId="{EF59774D-6B66-4DCE-8B50-EA49D391AA8A}" destId="{40D2982C-5151-4B13-A52F-3A68DA1D3F32}" srcOrd="1" destOrd="0" presId="urn:microsoft.com/office/officeart/2005/8/layout/orgChart1"/>
    <dgm:cxn modelId="{49897F70-100D-421D-BCC9-0C195AC0DB58}" type="presParOf" srcId="{EF59774D-6B66-4DCE-8B50-EA49D391AA8A}" destId="{0B272CC0-B34A-4811-8771-698061E2CC6A}" srcOrd="2" destOrd="0" presId="urn:microsoft.com/office/officeart/2005/8/layout/orgChart1"/>
    <dgm:cxn modelId="{B2081E6E-B177-4E3A-86A4-F4110D31F34E}" type="presParOf" srcId="{1C4C6A0F-D835-4C1E-921E-503169148452}" destId="{2F3E8D86-6D00-42EB-A75F-620A4923D9C3}" srcOrd="6" destOrd="0" presId="urn:microsoft.com/office/officeart/2005/8/layout/orgChart1"/>
    <dgm:cxn modelId="{FD9245D3-5B4F-4415-84CC-593376B85489}" type="presParOf" srcId="{1C4C6A0F-D835-4C1E-921E-503169148452}" destId="{24B0B6AA-2D93-4FE1-B744-F757FAA04D97}" srcOrd="7" destOrd="0" presId="urn:microsoft.com/office/officeart/2005/8/layout/orgChart1"/>
    <dgm:cxn modelId="{02AE437F-6EDF-4AE7-A46F-EBAEB7A1F6A5}" type="presParOf" srcId="{24B0B6AA-2D93-4FE1-B744-F757FAA04D97}" destId="{DC40EC5D-4438-47CB-A744-020ED9013DE1}" srcOrd="0" destOrd="0" presId="urn:microsoft.com/office/officeart/2005/8/layout/orgChart1"/>
    <dgm:cxn modelId="{F7247F65-A21B-46F1-BD3C-3811E3270490}" type="presParOf" srcId="{DC40EC5D-4438-47CB-A744-020ED9013DE1}" destId="{7CE0668A-B1D7-43A2-AD33-591089088688}" srcOrd="0" destOrd="0" presId="urn:microsoft.com/office/officeart/2005/8/layout/orgChart1"/>
    <dgm:cxn modelId="{A325A9DD-5420-4362-B870-824344C88FD0}" type="presParOf" srcId="{DC40EC5D-4438-47CB-A744-020ED9013DE1}" destId="{ADCA41F7-AAA6-4B7E-9A2C-BFCE680245F0}" srcOrd="1" destOrd="0" presId="urn:microsoft.com/office/officeart/2005/8/layout/orgChart1"/>
    <dgm:cxn modelId="{CBC80623-6ECC-409E-8A98-12226A845D16}" type="presParOf" srcId="{24B0B6AA-2D93-4FE1-B744-F757FAA04D97}" destId="{D9EB2DC1-9E35-4FFF-957A-45FD85975D2B}" srcOrd="1" destOrd="0" presId="urn:microsoft.com/office/officeart/2005/8/layout/orgChart1"/>
    <dgm:cxn modelId="{DF0DF8B0-D5EA-45C5-AF1F-1F7A5443E88A}" type="presParOf" srcId="{24B0B6AA-2D93-4FE1-B744-F757FAA04D97}" destId="{2FC0994A-2F11-4459-BF8B-D90B424948AD}" srcOrd="2" destOrd="0" presId="urn:microsoft.com/office/officeart/2005/8/layout/orgChart1"/>
    <dgm:cxn modelId="{B21BA1A8-EF43-4456-9439-E4769A21DD4A}" type="presParOf" srcId="{1C4C6A0F-D835-4C1E-921E-503169148452}" destId="{2E37841C-85EE-4A88-A833-7D8A88FE55BC}" srcOrd="8" destOrd="0" presId="urn:microsoft.com/office/officeart/2005/8/layout/orgChart1"/>
    <dgm:cxn modelId="{AFDAB8EC-E389-43AA-A5C9-B48AE5B5CB90}" type="presParOf" srcId="{1C4C6A0F-D835-4C1E-921E-503169148452}" destId="{64C83D47-0909-4C9D-8B05-6563B4A59668}" srcOrd="9" destOrd="0" presId="urn:microsoft.com/office/officeart/2005/8/layout/orgChart1"/>
    <dgm:cxn modelId="{9DA11C54-A592-4FDC-AA6A-80EFCAECEE03}" type="presParOf" srcId="{64C83D47-0909-4C9D-8B05-6563B4A59668}" destId="{3A42117E-60D2-43AB-A340-49079F2CB68D}" srcOrd="0" destOrd="0" presId="urn:microsoft.com/office/officeart/2005/8/layout/orgChart1"/>
    <dgm:cxn modelId="{418A2A10-2690-4688-B1EA-320D0096B7D6}" type="presParOf" srcId="{3A42117E-60D2-43AB-A340-49079F2CB68D}" destId="{2276275C-C7E4-4D90-A73D-786089D56084}" srcOrd="0" destOrd="0" presId="urn:microsoft.com/office/officeart/2005/8/layout/orgChart1"/>
    <dgm:cxn modelId="{024A7B65-484E-49CF-835B-098FF11D4DBC}" type="presParOf" srcId="{3A42117E-60D2-43AB-A340-49079F2CB68D}" destId="{95DCB6BE-EE7E-4680-981D-D7B55864904D}" srcOrd="1" destOrd="0" presId="urn:microsoft.com/office/officeart/2005/8/layout/orgChart1"/>
    <dgm:cxn modelId="{C0F7EBD7-5C28-4F04-AE0E-1228C7DAEE73}" type="presParOf" srcId="{64C83D47-0909-4C9D-8B05-6563B4A59668}" destId="{E0127C20-AFBA-494C-911B-D54A78786368}" srcOrd="1" destOrd="0" presId="urn:microsoft.com/office/officeart/2005/8/layout/orgChart1"/>
    <dgm:cxn modelId="{2B6B1950-32FA-4E59-B236-D9A467BF9B85}" type="presParOf" srcId="{64C83D47-0909-4C9D-8B05-6563B4A59668}" destId="{CF2DBD81-61C0-4CD9-AAE5-E334163194A8}" srcOrd="2" destOrd="0" presId="urn:microsoft.com/office/officeart/2005/8/layout/orgChart1"/>
    <dgm:cxn modelId="{77F7CC93-2B4F-4E85-BE3C-7466C4682B27}" type="presParOf" srcId="{EE6ED848-6118-4039-8C05-F26B58D6F78D}" destId="{2E822325-A661-4966-892B-AA9A4370BD35}"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F00ED8B-FF82-45F5-948D-070B273720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46DC8B0A-6952-41F3-94B5-08CA0040AC42}">
      <dgm:prSet/>
      <dgm:spPr>
        <a:solidFill>
          <a:schemeClr val="tx2">
            <a:lumMod val="75000"/>
          </a:schemeClr>
        </a:solidFill>
      </dgm:spPr>
      <dgm:t>
        <a:bodyPr/>
        <a:lstStyle/>
        <a:p>
          <a:pPr algn="ctr" rtl="0"/>
          <a:r>
            <a:rPr lang="de-DE" b="1" dirty="0" smtClean="0">
              <a:latin typeface="Garamond" panose="02020404030301010803" pitchFamily="18" charset="0"/>
            </a:rPr>
            <a:t>MANTIS</a:t>
          </a:r>
          <a:endParaRPr lang="en-GB" dirty="0">
            <a:latin typeface="Garamond" panose="02020404030301010803" pitchFamily="18" charset="0"/>
          </a:endParaRPr>
        </a:p>
      </dgm:t>
    </dgm:pt>
    <dgm:pt modelId="{26170E71-5331-4830-B543-68F4357B562D}" type="parTrans" cxnId="{F1451927-350A-49AF-AF5F-44714B5BE987}">
      <dgm:prSet/>
      <dgm:spPr/>
      <dgm:t>
        <a:bodyPr/>
        <a:lstStyle/>
        <a:p>
          <a:endParaRPr lang="en-GB"/>
        </a:p>
      </dgm:t>
    </dgm:pt>
    <dgm:pt modelId="{9B972BCB-055A-43C4-A44C-365EC8A907F7}" type="sibTrans" cxnId="{F1451927-350A-49AF-AF5F-44714B5BE987}">
      <dgm:prSet/>
      <dgm:spPr/>
      <dgm:t>
        <a:bodyPr/>
        <a:lstStyle/>
        <a:p>
          <a:endParaRPr lang="en-GB"/>
        </a:p>
      </dgm:t>
    </dgm:pt>
    <dgm:pt modelId="{B457CA85-B887-4EB3-A12B-1CC8B5FBC5C5}">
      <dgm:prSet/>
      <dgm:spPr>
        <a:solidFill>
          <a:schemeClr val="accent5">
            <a:lumMod val="40000"/>
            <a:lumOff val="60000"/>
          </a:schemeClr>
        </a:solidFill>
      </dgm:spPr>
      <dgm:t>
        <a:bodyPr/>
        <a:lstStyle/>
        <a:p>
          <a:pPr rtl="0"/>
          <a:r>
            <a:rPr lang="en-US" u="sng" dirty="0" smtClean="0"/>
            <a:t>M</a:t>
          </a:r>
          <a:r>
            <a:rPr lang="en-US" dirty="0" smtClean="0"/>
            <a:t>anual, </a:t>
          </a:r>
          <a:r>
            <a:rPr lang="en-US" u="sng" dirty="0" smtClean="0"/>
            <a:t>A</a:t>
          </a:r>
          <a:r>
            <a:rPr lang="en-US" dirty="0" smtClean="0"/>
            <a:t>lternative and </a:t>
          </a:r>
          <a:r>
            <a:rPr lang="en-US" u="sng" dirty="0" smtClean="0"/>
            <a:t>N</a:t>
          </a:r>
          <a:r>
            <a:rPr lang="en-US" dirty="0" smtClean="0"/>
            <a:t>atural </a:t>
          </a:r>
          <a:r>
            <a:rPr lang="en-US" u="sng" dirty="0" smtClean="0"/>
            <a:t>T</a:t>
          </a:r>
          <a:r>
            <a:rPr lang="en-US" dirty="0" smtClean="0"/>
            <a:t>herapy </a:t>
          </a:r>
          <a:r>
            <a:rPr lang="en-US" u="sng" dirty="0" smtClean="0"/>
            <a:t>I</a:t>
          </a:r>
          <a:r>
            <a:rPr lang="en-US" dirty="0" smtClean="0"/>
            <a:t>ndex </a:t>
          </a:r>
          <a:r>
            <a:rPr lang="en-US" u="sng" dirty="0" smtClean="0"/>
            <a:t>S</a:t>
          </a:r>
          <a:r>
            <a:rPr lang="en-US" dirty="0" smtClean="0"/>
            <a:t>ystem, b</a:t>
          </a:r>
          <a:r>
            <a:rPr lang="de-DE" dirty="0" smtClean="0"/>
            <a:t>y </a:t>
          </a:r>
          <a:r>
            <a:rPr lang="de-DE" dirty="0" err="1" smtClean="0"/>
            <a:t>Healthindex</a:t>
          </a:r>
          <a:endParaRPr lang="en-GB" dirty="0"/>
        </a:p>
      </dgm:t>
    </dgm:pt>
    <dgm:pt modelId="{6447F94F-65C1-445F-947C-F3BF34A97045}" type="parTrans" cxnId="{06417024-DDF8-40C6-A732-E32B15CBD03E}">
      <dgm:prSet/>
      <dgm:spPr/>
      <dgm:t>
        <a:bodyPr/>
        <a:lstStyle/>
        <a:p>
          <a:endParaRPr lang="en-GB"/>
        </a:p>
      </dgm:t>
    </dgm:pt>
    <dgm:pt modelId="{CE955710-065C-4886-90BE-AE2461093FA9}" type="sibTrans" cxnId="{06417024-DDF8-40C6-A732-E32B15CBD03E}">
      <dgm:prSet/>
      <dgm:spPr/>
      <dgm:t>
        <a:bodyPr/>
        <a:lstStyle/>
        <a:p>
          <a:endParaRPr lang="en-GB"/>
        </a:p>
      </dgm:t>
    </dgm:pt>
    <dgm:pt modelId="{9EDEF2F6-C0EB-4AA4-8789-631A99FE6F1C}">
      <dgm:prSet/>
      <dgm:spPr>
        <a:solidFill>
          <a:schemeClr val="accent5">
            <a:lumMod val="40000"/>
            <a:lumOff val="60000"/>
          </a:schemeClr>
        </a:solidFill>
      </dgm:spPr>
      <dgm:t>
        <a:bodyPr/>
        <a:lstStyle/>
        <a:p>
          <a:pPr rtl="0"/>
          <a:r>
            <a:rPr lang="de-DE" dirty="0" err="1" smtClean="0"/>
            <a:t>About</a:t>
          </a:r>
          <a:r>
            <a:rPr lang="de-DE" dirty="0" smtClean="0"/>
            <a:t> 420,000 </a:t>
          </a:r>
          <a:r>
            <a:rPr lang="de-DE" dirty="0" err="1" smtClean="0"/>
            <a:t>records</a:t>
          </a:r>
          <a:endParaRPr lang="en-GB" dirty="0"/>
        </a:p>
      </dgm:t>
    </dgm:pt>
    <dgm:pt modelId="{90ACB9E8-6C01-4398-88BA-76ADF49E8328}" type="parTrans" cxnId="{1B6FE409-AF46-4AD8-8638-E61FA5FE37AA}">
      <dgm:prSet/>
      <dgm:spPr/>
      <dgm:t>
        <a:bodyPr/>
        <a:lstStyle/>
        <a:p>
          <a:endParaRPr lang="en-GB"/>
        </a:p>
      </dgm:t>
    </dgm:pt>
    <dgm:pt modelId="{6B98EA45-ADA4-4861-9F3E-73EE97704A3C}" type="sibTrans" cxnId="{1B6FE409-AF46-4AD8-8638-E61FA5FE37AA}">
      <dgm:prSet/>
      <dgm:spPr/>
      <dgm:t>
        <a:bodyPr/>
        <a:lstStyle/>
        <a:p>
          <a:endParaRPr lang="en-GB"/>
        </a:p>
      </dgm:t>
    </dgm:pt>
    <dgm:pt modelId="{E2F359F2-9C1B-4FD4-B9B1-372842469EA3}">
      <dgm:prSet/>
      <dgm:spPr>
        <a:solidFill>
          <a:schemeClr val="accent5">
            <a:lumMod val="40000"/>
            <a:lumOff val="60000"/>
          </a:schemeClr>
        </a:solidFill>
      </dgm:spPr>
      <dgm:t>
        <a:bodyPr/>
        <a:lstStyle/>
        <a:p>
          <a:pPr rtl="0"/>
          <a:r>
            <a:rPr lang="de-DE" smtClean="0"/>
            <a:t>Literature references, abstracts</a:t>
          </a:r>
          <a:endParaRPr lang="en-GB"/>
        </a:p>
      </dgm:t>
    </dgm:pt>
    <dgm:pt modelId="{F51EDF5C-C876-4E25-9947-84F057B7B6FC}" type="parTrans" cxnId="{78966D25-83E0-4525-BB6B-48FE4D56EBCC}">
      <dgm:prSet/>
      <dgm:spPr/>
      <dgm:t>
        <a:bodyPr/>
        <a:lstStyle/>
        <a:p>
          <a:endParaRPr lang="en-GB"/>
        </a:p>
      </dgm:t>
    </dgm:pt>
    <dgm:pt modelId="{4312A798-217C-45AD-BE2B-109B64CCCBA5}" type="sibTrans" cxnId="{78966D25-83E0-4525-BB6B-48FE4D56EBCC}">
      <dgm:prSet/>
      <dgm:spPr/>
      <dgm:t>
        <a:bodyPr/>
        <a:lstStyle/>
        <a:p>
          <a:endParaRPr lang="en-GB"/>
        </a:p>
      </dgm:t>
    </dgm:pt>
    <dgm:pt modelId="{0FAA0EDB-60E3-4B6E-BC33-19BA5AAADD96}">
      <dgm:prSet/>
      <dgm:spPr>
        <a:solidFill>
          <a:schemeClr val="accent5">
            <a:lumMod val="40000"/>
            <a:lumOff val="60000"/>
          </a:schemeClr>
        </a:solidFill>
      </dgm:spPr>
      <dgm:t>
        <a:bodyPr/>
        <a:lstStyle/>
        <a:p>
          <a:pPr rtl="0"/>
          <a:r>
            <a:rPr lang="de-DE" smtClean="0"/>
            <a:t>Chiropractice, osteopathy, manual therapy, homeopathy</a:t>
          </a:r>
          <a:endParaRPr lang="en-GB"/>
        </a:p>
      </dgm:t>
    </dgm:pt>
    <dgm:pt modelId="{236D9916-4D90-48B6-8870-9F35A1318720}" type="parTrans" cxnId="{085608B3-ABFF-4A86-A44B-C70CEA1CC69F}">
      <dgm:prSet/>
      <dgm:spPr/>
      <dgm:t>
        <a:bodyPr/>
        <a:lstStyle/>
        <a:p>
          <a:endParaRPr lang="en-GB"/>
        </a:p>
      </dgm:t>
    </dgm:pt>
    <dgm:pt modelId="{31DD073D-E537-4D7C-8423-3953BF0B25A0}" type="sibTrans" cxnId="{085608B3-ABFF-4A86-A44B-C70CEA1CC69F}">
      <dgm:prSet/>
      <dgm:spPr/>
      <dgm:t>
        <a:bodyPr/>
        <a:lstStyle/>
        <a:p>
          <a:endParaRPr lang="en-GB"/>
        </a:p>
      </dgm:t>
    </dgm:pt>
    <dgm:pt modelId="{BEE0FBA9-C2D7-4CCF-9FAD-B903CFCB2A4C}">
      <dgm:prSet/>
      <dgm:spPr>
        <a:solidFill>
          <a:schemeClr val="accent5">
            <a:lumMod val="40000"/>
            <a:lumOff val="60000"/>
          </a:schemeClr>
        </a:solidFill>
      </dgm:spPr>
      <dgm:t>
        <a:bodyPr/>
        <a:lstStyle/>
        <a:p>
          <a:pPr rtl="0"/>
          <a:r>
            <a:rPr lang="de-DE" smtClean="0"/>
            <a:t>Requires a subscription</a:t>
          </a:r>
          <a:endParaRPr lang="en-GB"/>
        </a:p>
      </dgm:t>
    </dgm:pt>
    <dgm:pt modelId="{BE9073F8-882F-4C2B-99CF-24C6AD806F6E}" type="parTrans" cxnId="{8AC3630A-8F66-45E7-8EE9-2D2B2178C6B3}">
      <dgm:prSet/>
      <dgm:spPr/>
      <dgm:t>
        <a:bodyPr/>
        <a:lstStyle/>
        <a:p>
          <a:endParaRPr lang="en-GB"/>
        </a:p>
      </dgm:t>
    </dgm:pt>
    <dgm:pt modelId="{C7FD31BA-82D7-45A6-BFA1-3A50001FCEBD}" type="sibTrans" cxnId="{8AC3630A-8F66-45E7-8EE9-2D2B2178C6B3}">
      <dgm:prSet/>
      <dgm:spPr/>
      <dgm:t>
        <a:bodyPr/>
        <a:lstStyle/>
        <a:p>
          <a:endParaRPr lang="en-GB"/>
        </a:p>
      </dgm:t>
    </dgm:pt>
    <dgm:pt modelId="{51262C3F-0768-4FF0-950F-DFE9D80EF66E}" type="pres">
      <dgm:prSet presAssocID="{0F00ED8B-FF82-45F5-948D-070B27372040}" presName="linear" presStyleCnt="0">
        <dgm:presLayoutVars>
          <dgm:animLvl val="lvl"/>
          <dgm:resizeHandles val="exact"/>
        </dgm:presLayoutVars>
      </dgm:prSet>
      <dgm:spPr/>
      <dgm:t>
        <a:bodyPr/>
        <a:lstStyle/>
        <a:p>
          <a:endParaRPr lang="en-GB"/>
        </a:p>
      </dgm:t>
    </dgm:pt>
    <dgm:pt modelId="{1DFE342F-6D13-4EC3-8563-E66CD3D04C8C}" type="pres">
      <dgm:prSet presAssocID="{46DC8B0A-6952-41F3-94B5-08CA0040AC42}" presName="parentText" presStyleLbl="node1" presStyleIdx="0" presStyleCnt="1" custLinFactNeighborX="-2564" custLinFactNeighborY="-2273">
        <dgm:presLayoutVars>
          <dgm:chMax val="0"/>
          <dgm:bulletEnabled val="1"/>
        </dgm:presLayoutVars>
      </dgm:prSet>
      <dgm:spPr/>
      <dgm:t>
        <a:bodyPr/>
        <a:lstStyle/>
        <a:p>
          <a:endParaRPr lang="en-GB"/>
        </a:p>
      </dgm:t>
    </dgm:pt>
    <dgm:pt modelId="{94B4812A-309A-4C4A-935E-6CD234E54990}" type="pres">
      <dgm:prSet presAssocID="{46DC8B0A-6952-41F3-94B5-08CA0040AC42}" presName="childText" presStyleLbl="revTx" presStyleIdx="0" presStyleCnt="1">
        <dgm:presLayoutVars>
          <dgm:bulletEnabled val="1"/>
        </dgm:presLayoutVars>
      </dgm:prSet>
      <dgm:spPr/>
      <dgm:t>
        <a:bodyPr/>
        <a:lstStyle/>
        <a:p>
          <a:endParaRPr lang="en-GB"/>
        </a:p>
      </dgm:t>
    </dgm:pt>
  </dgm:ptLst>
  <dgm:cxnLst>
    <dgm:cxn modelId="{B7871350-57C3-4FA8-8576-FAB57CA8ABE2}" type="presOf" srcId="{B457CA85-B887-4EB3-A12B-1CC8B5FBC5C5}" destId="{94B4812A-309A-4C4A-935E-6CD234E54990}" srcOrd="0" destOrd="0" presId="urn:microsoft.com/office/officeart/2005/8/layout/vList2"/>
    <dgm:cxn modelId="{06417024-DDF8-40C6-A732-E32B15CBD03E}" srcId="{46DC8B0A-6952-41F3-94B5-08CA0040AC42}" destId="{B457CA85-B887-4EB3-A12B-1CC8B5FBC5C5}" srcOrd="0" destOrd="0" parTransId="{6447F94F-65C1-445F-947C-F3BF34A97045}" sibTransId="{CE955710-065C-4886-90BE-AE2461093FA9}"/>
    <dgm:cxn modelId="{ACCEED36-393A-46C8-AD48-D259D8114766}" type="presOf" srcId="{46DC8B0A-6952-41F3-94B5-08CA0040AC42}" destId="{1DFE342F-6D13-4EC3-8563-E66CD3D04C8C}" srcOrd="0" destOrd="0" presId="urn:microsoft.com/office/officeart/2005/8/layout/vList2"/>
    <dgm:cxn modelId="{1B6FE409-AF46-4AD8-8638-E61FA5FE37AA}" srcId="{46DC8B0A-6952-41F3-94B5-08CA0040AC42}" destId="{9EDEF2F6-C0EB-4AA4-8789-631A99FE6F1C}" srcOrd="1" destOrd="0" parTransId="{90ACB9E8-6C01-4398-88BA-76ADF49E8328}" sibTransId="{6B98EA45-ADA4-4861-9F3E-73EE97704A3C}"/>
    <dgm:cxn modelId="{CAA21A19-3611-4E44-B061-7E027793ACBA}" type="presOf" srcId="{9EDEF2F6-C0EB-4AA4-8789-631A99FE6F1C}" destId="{94B4812A-309A-4C4A-935E-6CD234E54990}" srcOrd="0" destOrd="1" presId="urn:microsoft.com/office/officeart/2005/8/layout/vList2"/>
    <dgm:cxn modelId="{B8F20515-2097-4FC2-A9C1-372409AE8227}" type="presOf" srcId="{E2F359F2-9C1B-4FD4-B9B1-372842469EA3}" destId="{94B4812A-309A-4C4A-935E-6CD234E54990}" srcOrd="0" destOrd="2" presId="urn:microsoft.com/office/officeart/2005/8/layout/vList2"/>
    <dgm:cxn modelId="{085608B3-ABFF-4A86-A44B-C70CEA1CC69F}" srcId="{46DC8B0A-6952-41F3-94B5-08CA0040AC42}" destId="{0FAA0EDB-60E3-4B6E-BC33-19BA5AAADD96}" srcOrd="3" destOrd="0" parTransId="{236D9916-4D90-48B6-8870-9F35A1318720}" sibTransId="{31DD073D-E537-4D7C-8423-3953BF0B25A0}"/>
    <dgm:cxn modelId="{A59C841C-CF34-4AE1-BFA2-C333A1C69592}" type="presOf" srcId="{0FAA0EDB-60E3-4B6E-BC33-19BA5AAADD96}" destId="{94B4812A-309A-4C4A-935E-6CD234E54990}" srcOrd="0" destOrd="3" presId="urn:microsoft.com/office/officeart/2005/8/layout/vList2"/>
    <dgm:cxn modelId="{8AC3630A-8F66-45E7-8EE9-2D2B2178C6B3}" srcId="{46DC8B0A-6952-41F3-94B5-08CA0040AC42}" destId="{BEE0FBA9-C2D7-4CCF-9FAD-B903CFCB2A4C}" srcOrd="4" destOrd="0" parTransId="{BE9073F8-882F-4C2B-99CF-24C6AD806F6E}" sibTransId="{C7FD31BA-82D7-45A6-BFA1-3A50001FCEBD}"/>
    <dgm:cxn modelId="{78966D25-83E0-4525-BB6B-48FE4D56EBCC}" srcId="{46DC8B0A-6952-41F3-94B5-08CA0040AC42}" destId="{E2F359F2-9C1B-4FD4-B9B1-372842469EA3}" srcOrd="2" destOrd="0" parTransId="{F51EDF5C-C876-4E25-9947-84F057B7B6FC}" sibTransId="{4312A798-217C-45AD-BE2B-109B64CCCBA5}"/>
    <dgm:cxn modelId="{8697C01F-F95B-4472-B9AB-BA7B9986391E}" type="presOf" srcId="{BEE0FBA9-C2D7-4CCF-9FAD-B903CFCB2A4C}" destId="{94B4812A-309A-4C4A-935E-6CD234E54990}" srcOrd="0" destOrd="4" presId="urn:microsoft.com/office/officeart/2005/8/layout/vList2"/>
    <dgm:cxn modelId="{6215FAEB-6EE5-4971-87B3-850B2698C537}" type="presOf" srcId="{0F00ED8B-FF82-45F5-948D-070B27372040}" destId="{51262C3F-0768-4FF0-950F-DFE9D80EF66E}" srcOrd="0" destOrd="0" presId="urn:microsoft.com/office/officeart/2005/8/layout/vList2"/>
    <dgm:cxn modelId="{F1451927-350A-49AF-AF5F-44714B5BE987}" srcId="{0F00ED8B-FF82-45F5-948D-070B27372040}" destId="{46DC8B0A-6952-41F3-94B5-08CA0040AC42}" srcOrd="0" destOrd="0" parTransId="{26170E71-5331-4830-B543-68F4357B562D}" sibTransId="{9B972BCB-055A-43C4-A44C-365EC8A907F7}"/>
    <dgm:cxn modelId="{65742B38-1846-47A4-8377-3A9A70496008}" type="presParOf" srcId="{51262C3F-0768-4FF0-950F-DFE9D80EF66E}" destId="{1DFE342F-6D13-4EC3-8563-E66CD3D04C8C}" srcOrd="0" destOrd="0" presId="urn:microsoft.com/office/officeart/2005/8/layout/vList2"/>
    <dgm:cxn modelId="{967CE304-623E-42C1-A439-AB277C255693}" type="presParOf" srcId="{51262C3F-0768-4FF0-950F-DFE9D80EF66E}" destId="{94B4812A-309A-4C4A-935E-6CD234E54990}"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8A1D402-F659-4663-88BA-ADA78830C518}"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D1BBD39D-2B06-49F9-A791-4751A96AA964}">
      <dgm:prSet/>
      <dgm:spPr>
        <a:solidFill>
          <a:schemeClr val="accent5">
            <a:lumMod val="75000"/>
          </a:schemeClr>
        </a:solidFill>
      </dgm:spPr>
      <dgm:t>
        <a:bodyPr/>
        <a:lstStyle/>
        <a:p>
          <a:pPr rtl="0"/>
          <a:r>
            <a:rPr lang="de-DE" b="1" cap="small" baseline="0" dirty="0" smtClean="0">
              <a:latin typeface="Garamond" panose="02020404030301010803" pitchFamily="18" charset="0"/>
            </a:rPr>
            <a:t>NICE </a:t>
          </a:r>
          <a:r>
            <a:rPr lang="de-DE" b="1" cap="small" baseline="0" dirty="0" err="1" smtClean="0">
              <a:latin typeface="Garamond" panose="02020404030301010803" pitchFamily="18" charset="0"/>
            </a:rPr>
            <a:t>Evidence</a:t>
          </a:r>
          <a:r>
            <a:rPr lang="de-DE" b="1" cap="small" baseline="0" dirty="0" smtClean="0">
              <a:latin typeface="Garamond" panose="02020404030301010803" pitchFamily="18" charset="0"/>
            </a:rPr>
            <a:t> </a:t>
          </a:r>
          <a:r>
            <a:rPr lang="de-DE" b="1" cap="small" baseline="0" dirty="0" err="1" smtClean="0">
              <a:latin typeface="Garamond" panose="02020404030301010803" pitchFamily="18" charset="0"/>
            </a:rPr>
            <a:t>search</a:t>
          </a:r>
          <a:endParaRPr lang="en-GB" cap="small" baseline="0" dirty="0">
            <a:latin typeface="Garamond" panose="02020404030301010803" pitchFamily="18" charset="0"/>
          </a:endParaRPr>
        </a:p>
      </dgm:t>
    </dgm:pt>
    <dgm:pt modelId="{71AA8A51-E910-4646-869B-F6E1A3B9D2AB}" type="parTrans" cxnId="{3733452F-BA1E-4A0C-AABE-11989416291F}">
      <dgm:prSet/>
      <dgm:spPr/>
      <dgm:t>
        <a:bodyPr/>
        <a:lstStyle/>
        <a:p>
          <a:endParaRPr lang="en-GB"/>
        </a:p>
      </dgm:t>
    </dgm:pt>
    <dgm:pt modelId="{81EC6C8F-48DB-44EA-859F-52C50909330F}" type="sibTrans" cxnId="{3733452F-BA1E-4A0C-AABE-11989416291F}">
      <dgm:prSet/>
      <dgm:spPr/>
      <dgm:t>
        <a:bodyPr/>
        <a:lstStyle/>
        <a:p>
          <a:endParaRPr lang="en-GB"/>
        </a:p>
      </dgm:t>
    </dgm:pt>
    <dgm:pt modelId="{378D866A-C574-423B-BEED-35EDFB5D73B7}">
      <dgm:prSet/>
      <dgm:spPr>
        <a:solidFill>
          <a:schemeClr val="accent5">
            <a:lumMod val="75000"/>
          </a:schemeClr>
        </a:solidFill>
      </dgm:spPr>
      <dgm:t>
        <a:bodyPr/>
        <a:lstStyle/>
        <a:p>
          <a:pPr rtl="0"/>
          <a:r>
            <a:rPr lang="de-DE" dirty="0" smtClean="0">
              <a:latin typeface="Garamond" panose="02020404030301010803" pitchFamily="18" charset="0"/>
            </a:rPr>
            <a:t>National </a:t>
          </a:r>
          <a:r>
            <a:rPr lang="de-DE" dirty="0" err="1" smtClean="0">
              <a:latin typeface="Garamond" panose="02020404030301010803" pitchFamily="18" charset="0"/>
            </a:rPr>
            <a:t>Insititute</a:t>
          </a:r>
          <a:r>
            <a:rPr lang="de-DE" dirty="0" smtClean="0">
              <a:latin typeface="Garamond" panose="02020404030301010803" pitchFamily="18" charset="0"/>
            </a:rPr>
            <a:t> </a:t>
          </a:r>
          <a:r>
            <a:rPr lang="de-DE" dirty="0" err="1" smtClean="0">
              <a:latin typeface="Garamond" panose="02020404030301010803" pitchFamily="18" charset="0"/>
            </a:rPr>
            <a:t>for</a:t>
          </a:r>
          <a:r>
            <a:rPr lang="de-DE" dirty="0" smtClean="0">
              <a:latin typeface="Garamond" panose="02020404030301010803" pitchFamily="18" charset="0"/>
            </a:rPr>
            <a:t> </a:t>
          </a:r>
          <a:r>
            <a:rPr lang="de-DE" dirty="0" err="1" smtClean="0">
              <a:latin typeface="Garamond" panose="02020404030301010803" pitchFamily="18" charset="0"/>
            </a:rPr>
            <a:t>Health</a:t>
          </a:r>
          <a:r>
            <a:rPr lang="de-DE" dirty="0" smtClean="0">
              <a:latin typeface="Garamond" panose="02020404030301010803" pitchFamily="18" charset="0"/>
            </a:rPr>
            <a:t> </a:t>
          </a:r>
          <a:r>
            <a:rPr lang="de-DE" dirty="0" err="1" smtClean="0">
              <a:latin typeface="Garamond" panose="02020404030301010803" pitchFamily="18" charset="0"/>
            </a:rPr>
            <a:t>and</a:t>
          </a:r>
          <a:r>
            <a:rPr lang="de-DE" dirty="0" smtClean="0">
              <a:latin typeface="Garamond" panose="02020404030301010803" pitchFamily="18" charset="0"/>
            </a:rPr>
            <a:t> Clinical Excellence</a:t>
          </a:r>
          <a:endParaRPr lang="en-GB" dirty="0">
            <a:latin typeface="Garamond" panose="02020404030301010803" pitchFamily="18" charset="0"/>
          </a:endParaRPr>
        </a:p>
      </dgm:t>
    </dgm:pt>
    <dgm:pt modelId="{BD06CAD2-1C6F-4D43-AE53-4DB3146FCF66}" type="parTrans" cxnId="{6AB552B7-D15E-4190-8860-92C8F743BD12}">
      <dgm:prSet/>
      <dgm:spPr/>
      <dgm:t>
        <a:bodyPr/>
        <a:lstStyle/>
        <a:p>
          <a:endParaRPr lang="en-GB"/>
        </a:p>
      </dgm:t>
    </dgm:pt>
    <dgm:pt modelId="{28697027-E4F9-4DA4-9870-B3F16FC3ACC3}" type="sibTrans" cxnId="{6AB552B7-D15E-4190-8860-92C8F743BD12}">
      <dgm:prSet/>
      <dgm:spPr/>
      <dgm:t>
        <a:bodyPr/>
        <a:lstStyle/>
        <a:p>
          <a:endParaRPr lang="en-GB"/>
        </a:p>
      </dgm:t>
    </dgm:pt>
    <dgm:pt modelId="{76510026-F2FD-45B1-94AF-5146C616BF26}">
      <dgm:prSet/>
      <dgm:spPr>
        <a:solidFill>
          <a:schemeClr val="accent5">
            <a:lumMod val="75000"/>
          </a:schemeClr>
        </a:solidFill>
      </dgm:spPr>
      <dgm:t>
        <a:bodyPr/>
        <a:lstStyle/>
        <a:p>
          <a:pPr rtl="0"/>
          <a:r>
            <a:rPr lang="de-DE" dirty="0" err="1" smtClean="0">
              <a:latin typeface="Garamond" panose="02020404030301010803" pitchFamily="18" charset="0"/>
            </a:rPr>
            <a:t>Literature</a:t>
          </a:r>
          <a:r>
            <a:rPr lang="de-DE" dirty="0" smtClean="0">
              <a:latin typeface="Garamond" panose="02020404030301010803" pitchFamily="18" charset="0"/>
            </a:rPr>
            <a:t> </a:t>
          </a:r>
          <a:r>
            <a:rPr lang="de-DE" dirty="0" err="1" smtClean="0">
              <a:latin typeface="Garamond" panose="02020404030301010803" pitchFamily="18" charset="0"/>
            </a:rPr>
            <a:t>references</a:t>
          </a:r>
          <a:r>
            <a:rPr lang="de-DE" dirty="0" smtClean="0">
              <a:latin typeface="Garamond" panose="02020404030301010803" pitchFamily="18" charset="0"/>
            </a:rPr>
            <a:t>, </a:t>
          </a:r>
          <a:r>
            <a:rPr lang="de-DE" dirty="0" err="1" smtClean="0">
              <a:latin typeface="Garamond" panose="02020404030301010803" pitchFamily="18" charset="0"/>
            </a:rPr>
            <a:t>patient</a:t>
          </a:r>
          <a:r>
            <a:rPr lang="de-DE" dirty="0" smtClean="0">
              <a:latin typeface="Garamond" panose="02020404030301010803" pitchFamily="18" charset="0"/>
            </a:rPr>
            <a:t> </a:t>
          </a:r>
          <a:r>
            <a:rPr lang="de-DE" dirty="0" err="1" smtClean="0">
              <a:latin typeface="Garamond" panose="02020404030301010803" pitchFamily="18" charset="0"/>
            </a:rPr>
            <a:t>informations</a:t>
          </a:r>
          <a:endParaRPr lang="en-GB" dirty="0">
            <a:latin typeface="Garamond" panose="02020404030301010803" pitchFamily="18" charset="0"/>
          </a:endParaRPr>
        </a:p>
      </dgm:t>
    </dgm:pt>
    <dgm:pt modelId="{55F14F0F-9CC1-43C2-8BD4-6E6146D76FCA}" type="parTrans" cxnId="{9E0738CA-0060-4410-A13B-683E2A5309B5}">
      <dgm:prSet/>
      <dgm:spPr/>
      <dgm:t>
        <a:bodyPr/>
        <a:lstStyle/>
        <a:p>
          <a:endParaRPr lang="en-GB"/>
        </a:p>
      </dgm:t>
    </dgm:pt>
    <dgm:pt modelId="{082A7C4A-C4E9-4703-AF68-E6537EF73B67}" type="sibTrans" cxnId="{9E0738CA-0060-4410-A13B-683E2A5309B5}">
      <dgm:prSet/>
      <dgm:spPr/>
      <dgm:t>
        <a:bodyPr/>
        <a:lstStyle/>
        <a:p>
          <a:endParaRPr lang="en-GB"/>
        </a:p>
      </dgm:t>
    </dgm:pt>
    <dgm:pt modelId="{20E03A24-7877-49AE-BF63-3ADBB20B5896}">
      <dgm:prSet/>
      <dgm:spPr>
        <a:solidFill>
          <a:schemeClr val="accent5">
            <a:lumMod val="75000"/>
          </a:schemeClr>
        </a:solidFill>
      </dgm:spPr>
      <dgm:t>
        <a:bodyPr/>
        <a:lstStyle/>
        <a:p>
          <a:pPr rtl="0"/>
          <a:r>
            <a:rPr lang="de-DE" dirty="0" err="1" smtClean="0">
              <a:latin typeface="Garamond" panose="02020404030301010803" pitchFamily="18" charset="0"/>
            </a:rPr>
            <a:t>About</a:t>
          </a:r>
          <a:r>
            <a:rPr lang="de-DE" dirty="0" smtClean="0">
              <a:latin typeface="Garamond" panose="02020404030301010803" pitchFamily="18" charset="0"/>
            </a:rPr>
            <a:t> 2,200 </a:t>
          </a:r>
          <a:r>
            <a:rPr lang="de-DE" dirty="0" err="1" smtClean="0">
              <a:latin typeface="Garamond" panose="02020404030301010803" pitchFamily="18" charset="0"/>
            </a:rPr>
            <a:t>documents</a:t>
          </a:r>
          <a:r>
            <a:rPr lang="de-DE" dirty="0" smtClean="0">
              <a:latin typeface="Garamond" panose="02020404030301010803" pitchFamily="18" charset="0"/>
            </a:rPr>
            <a:t> on </a:t>
          </a:r>
          <a:r>
            <a:rPr lang="de-DE" dirty="0" err="1" smtClean="0">
              <a:latin typeface="Garamond" panose="02020404030301010803" pitchFamily="18" charset="0"/>
            </a:rPr>
            <a:t>homeopathy</a:t>
          </a:r>
          <a:r>
            <a:rPr lang="de-DE" dirty="0" smtClean="0">
              <a:latin typeface="Garamond" panose="02020404030301010803" pitchFamily="18" charset="0"/>
            </a:rPr>
            <a:t/>
          </a:r>
          <a:br>
            <a:rPr lang="de-DE" dirty="0" smtClean="0">
              <a:latin typeface="Garamond" panose="02020404030301010803" pitchFamily="18" charset="0"/>
            </a:rPr>
          </a:br>
          <a:endParaRPr lang="en-GB" dirty="0">
            <a:latin typeface="Garamond" panose="02020404030301010803" pitchFamily="18" charset="0"/>
          </a:endParaRPr>
        </a:p>
      </dgm:t>
    </dgm:pt>
    <dgm:pt modelId="{F7D7E697-C52D-4ED2-A424-5858CF72401F}" type="parTrans" cxnId="{33EDF8E9-3C9E-4BC1-86FE-9956BF781E99}">
      <dgm:prSet/>
      <dgm:spPr/>
      <dgm:t>
        <a:bodyPr/>
        <a:lstStyle/>
        <a:p>
          <a:endParaRPr lang="en-GB"/>
        </a:p>
      </dgm:t>
    </dgm:pt>
    <dgm:pt modelId="{2BA4FCA4-E2B7-40AC-8B52-D7E8E370A69F}" type="sibTrans" cxnId="{33EDF8E9-3C9E-4BC1-86FE-9956BF781E99}">
      <dgm:prSet/>
      <dgm:spPr/>
      <dgm:t>
        <a:bodyPr/>
        <a:lstStyle/>
        <a:p>
          <a:endParaRPr lang="en-GB"/>
        </a:p>
      </dgm:t>
    </dgm:pt>
    <dgm:pt modelId="{299833AC-553C-496B-80E7-EE6B3640EBAF}" type="pres">
      <dgm:prSet presAssocID="{18A1D402-F659-4663-88BA-ADA78830C518}" presName="cycle" presStyleCnt="0">
        <dgm:presLayoutVars>
          <dgm:dir/>
          <dgm:resizeHandles val="exact"/>
        </dgm:presLayoutVars>
      </dgm:prSet>
      <dgm:spPr/>
      <dgm:t>
        <a:bodyPr/>
        <a:lstStyle/>
        <a:p>
          <a:endParaRPr lang="en-GB"/>
        </a:p>
      </dgm:t>
    </dgm:pt>
    <dgm:pt modelId="{32A35B3F-D60C-4F68-8F4A-D4075CB6B80A}" type="pres">
      <dgm:prSet presAssocID="{D1BBD39D-2B06-49F9-A791-4751A96AA964}" presName="node" presStyleLbl="node1" presStyleIdx="0" presStyleCnt="1" custScaleX="153976" custScaleY="100084">
        <dgm:presLayoutVars>
          <dgm:bulletEnabled val="1"/>
        </dgm:presLayoutVars>
      </dgm:prSet>
      <dgm:spPr/>
      <dgm:t>
        <a:bodyPr/>
        <a:lstStyle/>
        <a:p>
          <a:endParaRPr lang="en-GB"/>
        </a:p>
      </dgm:t>
    </dgm:pt>
  </dgm:ptLst>
  <dgm:cxnLst>
    <dgm:cxn modelId="{33EDF8E9-3C9E-4BC1-86FE-9956BF781E99}" srcId="{D1BBD39D-2B06-49F9-A791-4751A96AA964}" destId="{20E03A24-7877-49AE-BF63-3ADBB20B5896}" srcOrd="2" destOrd="0" parTransId="{F7D7E697-C52D-4ED2-A424-5858CF72401F}" sibTransId="{2BA4FCA4-E2B7-40AC-8B52-D7E8E370A69F}"/>
    <dgm:cxn modelId="{40462E58-54E2-41A9-8BDC-6C605ABBDB12}" type="presOf" srcId="{76510026-F2FD-45B1-94AF-5146C616BF26}" destId="{32A35B3F-D60C-4F68-8F4A-D4075CB6B80A}" srcOrd="0" destOrd="2" presId="urn:microsoft.com/office/officeart/2005/8/layout/cycle2"/>
    <dgm:cxn modelId="{0A45A3CB-F250-46E4-92DE-473CFEBAA1E3}" type="presOf" srcId="{18A1D402-F659-4663-88BA-ADA78830C518}" destId="{299833AC-553C-496B-80E7-EE6B3640EBAF}" srcOrd="0" destOrd="0" presId="urn:microsoft.com/office/officeart/2005/8/layout/cycle2"/>
    <dgm:cxn modelId="{9E0738CA-0060-4410-A13B-683E2A5309B5}" srcId="{D1BBD39D-2B06-49F9-A791-4751A96AA964}" destId="{76510026-F2FD-45B1-94AF-5146C616BF26}" srcOrd="1" destOrd="0" parTransId="{55F14F0F-9CC1-43C2-8BD4-6E6146D76FCA}" sibTransId="{082A7C4A-C4E9-4703-AF68-E6537EF73B67}"/>
    <dgm:cxn modelId="{42A6AFF2-C12C-4991-BEF8-0B16380CB425}" type="presOf" srcId="{378D866A-C574-423B-BEED-35EDFB5D73B7}" destId="{32A35B3F-D60C-4F68-8F4A-D4075CB6B80A}" srcOrd="0" destOrd="1" presId="urn:microsoft.com/office/officeart/2005/8/layout/cycle2"/>
    <dgm:cxn modelId="{902414EF-0F45-4A25-A07B-8A1F83A898BE}" type="presOf" srcId="{20E03A24-7877-49AE-BF63-3ADBB20B5896}" destId="{32A35B3F-D60C-4F68-8F4A-D4075CB6B80A}" srcOrd="0" destOrd="3" presId="urn:microsoft.com/office/officeart/2005/8/layout/cycle2"/>
    <dgm:cxn modelId="{3733452F-BA1E-4A0C-AABE-11989416291F}" srcId="{18A1D402-F659-4663-88BA-ADA78830C518}" destId="{D1BBD39D-2B06-49F9-A791-4751A96AA964}" srcOrd="0" destOrd="0" parTransId="{71AA8A51-E910-4646-869B-F6E1A3B9D2AB}" sibTransId="{81EC6C8F-48DB-44EA-859F-52C50909330F}"/>
    <dgm:cxn modelId="{7959256F-88D3-481D-A6C9-4894A3483D2C}" type="presOf" srcId="{D1BBD39D-2B06-49F9-A791-4751A96AA964}" destId="{32A35B3F-D60C-4F68-8F4A-D4075CB6B80A}" srcOrd="0" destOrd="0" presId="urn:microsoft.com/office/officeart/2005/8/layout/cycle2"/>
    <dgm:cxn modelId="{6AB552B7-D15E-4190-8860-92C8F743BD12}" srcId="{D1BBD39D-2B06-49F9-A791-4751A96AA964}" destId="{378D866A-C574-423B-BEED-35EDFB5D73B7}" srcOrd="0" destOrd="0" parTransId="{BD06CAD2-1C6F-4D43-AE53-4DB3146FCF66}" sibTransId="{28697027-E4F9-4DA4-9870-B3F16FC3ACC3}"/>
    <dgm:cxn modelId="{848C00AE-7C2A-441A-86ED-03C2E8CA4345}" type="presParOf" srcId="{299833AC-553C-496B-80E7-EE6B3640EBAF}" destId="{32A35B3F-D60C-4F68-8F4A-D4075CB6B80A}"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258E9DF-BEED-4DBC-B496-18EEFB7986AB}" type="doc">
      <dgm:prSet loTypeId="urn:microsoft.com/office/officeart/2005/8/layout/radial4" loCatId="relationship" qsTypeId="urn:microsoft.com/office/officeart/2005/8/quickstyle/simple2" qsCatId="simple" csTypeId="urn:microsoft.com/office/officeart/2005/8/colors/accent1_2" csCatId="accent1" phldr="1"/>
      <dgm:spPr/>
      <dgm:t>
        <a:bodyPr/>
        <a:lstStyle/>
        <a:p>
          <a:endParaRPr lang="en-GB"/>
        </a:p>
      </dgm:t>
    </dgm:pt>
    <dgm:pt modelId="{F2C47C95-0620-4EC3-A61E-EECE18851D83}">
      <dgm:prSet custT="1"/>
      <dgm:spPr>
        <a:solidFill>
          <a:schemeClr val="tx2">
            <a:lumMod val="75000"/>
          </a:schemeClr>
        </a:solidFill>
      </dgm:spPr>
      <dgm:t>
        <a:bodyPr/>
        <a:lstStyle/>
        <a:p>
          <a:pPr rtl="0"/>
          <a:r>
            <a:rPr lang="de-DE" sz="2600" b="1" cap="small" baseline="0" dirty="0" smtClean="0">
              <a:latin typeface="Garamond" panose="02020404030301010803" pitchFamily="18" charset="0"/>
            </a:rPr>
            <a:t>AYUSH Research Portal</a:t>
          </a:r>
          <a:endParaRPr lang="en-GB" sz="2600" cap="small" baseline="0" dirty="0">
            <a:latin typeface="Garamond" panose="02020404030301010803" pitchFamily="18" charset="0"/>
          </a:endParaRPr>
        </a:p>
      </dgm:t>
    </dgm:pt>
    <dgm:pt modelId="{6967BEC6-DF41-4F3D-8AB4-6D9C604135A7}" type="parTrans" cxnId="{0101134F-68D1-4F97-8D88-88C8E2740DBC}">
      <dgm:prSet/>
      <dgm:spPr/>
      <dgm:t>
        <a:bodyPr/>
        <a:lstStyle/>
        <a:p>
          <a:endParaRPr lang="en-GB"/>
        </a:p>
      </dgm:t>
    </dgm:pt>
    <dgm:pt modelId="{05E63260-0AEF-4B41-A3A4-4D62159DE719}" type="sibTrans" cxnId="{0101134F-68D1-4F97-8D88-88C8E2740DBC}">
      <dgm:prSet/>
      <dgm:spPr/>
      <dgm:t>
        <a:bodyPr/>
        <a:lstStyle/>
        <a:p>
          <a:endParaRPr lang="en-GB"/>
        </a:p>
      </dgm:t>
    </dgm:pt>
    <dgm:pt modelId="{9A50B1DD-9FE3-4A55-8444-1D69D2B4BDAE}">
      <dgm:prSet custT="1"/>
      <dgm:spPr>
        <a:solidFill>
          <a:schemeClr val="accent5">
            <a:lumMod val="75000"/>
          </a:schemeClr>
        </a:solidFill>
      </dgm:spPr>
      <dgm:t>
        <a:bodyPr/>
        <a:lstStyle/>
        <a:p>
          <a:pPr rtl="0"/>
          <a:r>
            <a:rPr lang="de-DE" sz="2400" dirty="0" err="1" smtClean="0">
              <a:latin typeface="Garamond" panose="02020404030301010803" pitchFamily="18" charset="0"/>
            </a:rPr>
            <a:t>Literature</a:t>
          </a:r>
          <a:r>
            <a:rPr lang="de-DE" sz="2400" dirty="0" smtClean="0">
              <a:latin typeface="Garamond" panose="02020404030301010803" pitchFamily="18" charset="0"/>
            </a:rPr>
            <a:t> </a:t>
          </a:r>
          <a:r>
            <a:rPr lang="de-DE" sz="2400" dirty="0" err="1" smtClean="0">
              <a:latin typeface="Garamond" panose="02020404030301010803" pitchFamily="18" charset="0"/>
            </a:rPr>
            <a:t>references</a:t>
          </a:r>
          <a:r>
            <a:rPr lang="de-DE" sz="2400" dirty="0" smtClean="0">
              <a:latin typeface="Garamond" panose="02020404030301010803" pitchFamily="18" charset="0"/>
            </a:rPr>
            <a:t> / </a:t>
          </a:r>
          <a:r>
            <a:rPr lang="de-DE" sz="2400" dirty="0" err="1" smtClean="0">
              <a:latin typeface="Garamond" panose="02020404030301010803" pitchFamily="18" charset="0"/>
            </a:rPr>
            <a:t>partially</a:t>
          </a:r>
          <a:r>
            <a:rPr lang="de-DE" sz="2400" dirty="0" smtClean="0">
              <a:latin typeface="Garamond" panose="02020404030301010803" pitchFamily="18" charset="0"/>
            </a:rPr>
            <a:t> links </a:t>
          </a:r>
          <a:r>
            <a:rPr lang="de-DE" sz="2400" dirty="0" err="1" smtClean="0">
              <a:latin typeface="Garamond" panose="02020404030301010803" pitchFamily="18" charset="0"/>
            </a:rPr>
            <a:t>to</a:t>
          </a:r>
          <a:r>
            <a:rPr lang="de-DE" sz="2400" dirty="0" smtClean="0">
              <a:latin typeface="Garamond" panose="02020404030301010803" pitchFamily="18" charset="0"/>
            </a:rPr>
            <a:t> </a:t>
          </a:r>
          <a:r>
            <a:rPr lang="de-DE" sz="2400" dirty="0" err="1" smtClean="0">
              <a:latin typeface="Garamond" panose="02020404030301010803" pitchFamily="18" charset="0"/>
            </a:rPr>
            <a:t>full</a:t>
          </a:r>
          <a:r>
            <a:rPr lang="de-DE" sz="2400" dirty="0" smtClean="0">
              <a:latin typeface="Garamond" panose="02020404030301010803" pitchFamily="18" charset="0"/>
            </a:rPr>
            <a:t> </a:t>
          </a:r>
          <a:r>
            <a:rPr lang="de-DE" sz="2400" dirty="0" err="1" smtClean="0">
              <a:latin typeface="Garamond" panose="02020404030301010803" pitchFamily="18" charset="0"/>
            </a:rPr>
            <a:t>texts</a:t>
          </a:r>
          <a:endParaRPr lang="en-GB" sz="2400" dirty="0">
            <a:latin typeface="Garamond" panose="02020404030301010803" pitchFamily="18" charset="0"/>
          </a:endParaRPr>
        </a:p>
      </dgm:t>
    </dgm:pt>
    <dgm:pt modelId="{59B466A3-4D97-4692-866F-A11EAEB9F17F}" type="parTrans" cxnId="{D3931F97-E107-4DCD-B3E5-B9FBA1E2FD29}">
      <dgm:prSet/>
      <dgm:spPr/>
      <dgm:t>
        <a:bodyPr/>
        <a:lstStyle/>
        <a:p>
          <a:endParaRPr lang="en-GB"/>
        </a:p>
      </dgm:t>
    </dgm:pt>
    <dgm:pt modelId="{EEBDDFCC-A144-4F97-AD8D-B243D9E5BAD2}" type="sibTrans" cxnId="{D3931F97-E107-4DCD-B3E5-B9FBA1E2FD29}">
      <dgm:prSet/>
      <dgm:spPr/>
      <dgm:t>
        <a:bodyPr/>
        <a:lstStyle/>
        <a:p>
          <a:endParaRPr lang="en-GB"/>
        </a:p>
      </dgm:t>
    </dgm:pt>
    <dgm:pt modelId="{831F2E7D-9299-487B-AAD7-ACF3D69B48F1}">
      <dgm:prSet custT="1"/>
      <dgm:spPr>
        <a:solidFill>
          <a:schemeClr val="accent5">
            <a:lumMod val="75000"/>
          </a:schemeClr>
        </a:solidFill>
      </dgm:spPr>
      <dgm:t>
        <a:bodyPr/>
        <a:lstStyle/>
        <a:p>
          <a:pPr rtl="0"/>
          <a:r>
            <a:rPr lang="de-DE" sz="2400" dirty="0" err="1" smtClean="0">
              <a:latin typeface="Garamond" panose="02020404030301010803" pitchFamily="18" charset="0"/>
            </a:rPr>
            <a:t>Ministry</a:t>
          </a:r>
          <a:r>
            <a:rPr lang="de-DE" sz="2400" dirty="0" smtClean="0">
              <a:latin typeface="Garamond" panose="02020404030301010803" pitchFamily="18" charset="0"/>
            </a:rPr>
            <a:t> </a:t>
          </a:r>
          <a:r>
            <a:rPr lang="de-DE" sz="2400" dirty="0" err="1" smtClean="0">
              <a:latin typeface="Garamond" panose="02020404030301010803" pitchFamily="18" charset="0"/>
            </a:rPr>
            <a:t>of</a:t>
          </a:r>
          <a:r>
            <a:rPr lang="de-DE" sz="2400" dirty="0" smtClean="0">
              <a:latin typeface="Garamond" panose="02020404030301010803" pitchFamily="18" charset="0"/>
            </a:rPr>
            <a:t> </a:t>
          </a:r>
          <a:r>
            <a:rPr lang="de-DE" sz="2400" dirty="0" err="1" smtClean="0">
              <a:latin typeface="Garamond" panose="02020404030301010803" pitchFamily="18" charset="0"/>
            </a:rPr>
            <a:t>Health</a:t>
          </a:r>
          <a:r>
            <a:rPr lang="de-DE" sz="2400" dirty="0" smtClean="0">
              <a:latin typeface="Garamond" panose="02020404030301010803" pitchFamily="18" charset="0"/>
            </a:rPr>
            <a:t> &amp; Family </a:t>
          </a:r>
          <a:r>
            <a:rPr lang="de-DE" sz="2400" dirty="0" err="1" smtClean="0">
              <a:latin typeface="Garamond" panose="02020404030301010803" pitchFamily="18" charset="0"/>
            </a:rPr>
            <a:t>Welfare</a:t>
          </a:r>
          <a:r>
            <a:rPr lang="de-DE" sz="2400" dirty="0" smtClean="0">
              <a:latin typeface="Garamond" panose="02020404030301010803" pitchFamily="18" charset="0"/>
            </a:rPr>
            <a:t>, </a:t>
          </a:r>
          <a:r>
            <a:rPr lang="de-DE" sz="2400" dirty="0" err="1" smtClean="0">
              <a:latin typeface="Garamond" panose="02020404030301010803" pitchFamily="18" charset="0"/>
            </a:rPr>
            <a:t>Government</a:t>
          </a:r>
          <a:r>
            <a:rPr lang="de-DE" sz="2400" dirty="0" smtClean="0">
              <a:latin typeface="Garamond" panose="02020404030301010803" pitchFamily="18" charset="0"/>
            </a:rPr>
            <a:t> </a:t>
          </a:r>
          <a:r>
            <a:rPr lang="de-DE" sz="2400" dirty="0" err="1" smtClean="0">
              <a:latin typeface="Garamond" panose="02020404030301010803" pitchFamily="18" charset="0"/>
            </a:rPr>
            <a:t>of</a:t>
          </a:r>
          <a:r>
            <a:rPr lang="de-DE" sz="2400" dirty="0" smtClean="0">
              <a:latin typeface="Garamond" panose="02020404030301010803" pitchFamily="18" charset="0"/>
            </a:rPr>
            <a:t> </a:t>
          </a:r>
          <a:r>
            <a:rPr lang="de-DE" sz="2400" dirty="0" err="1" smtClean="0">
              <a:latin typeface="Garamond" panose="02020404030301010803" pitchFamily="18" charset="0"/>
            </a:rPr>
            <a:t>India</a:t>
          </a:r>
          <a:endParaRPr lang="en-GB" sz="2400" dirty="0">
            <a:latin typeface="Garamond" panose="02020404030301010803" pitchFamily="18" charset="0"/>
          </a:endParaRPr>
        </a:p>
      </dgm:t>
    </dgm:pt>
    <dgm:pt modelId="{BCCD130D-753F-41CE-9026-CD23CC498B43}" type="parTrans" cxnId="{DDF70DF1-EE60-43F8-BCFD-8448EC65C119}">
      <dgm:prSet/>
      <dgm:spPr/>
      <dgm:t>
        <a:bodyPr/>
        <a:lstStyle/>
        <a:p>
          <a:endParaRPr lang="en-GB"/>
        </a:p>
      </dgm:t>
    </dgm:pt>
    <dgm:pt modelId="{D3186F9F-6B59-4DB7-9128-19C6F1D76BA5}" type="sibTrans" cxnId="{DDF70DF1-EE60-43F8-BCFD-8448EC65C119}">
      <dgm:prSet/>
      <dgm:spPr/>
      <dgm:t>
        <a:bodyPr/>
        <a:lstStyle/>
        <a:p>
          <a:endParaRPr lang="en-GB"/>
        </a:p>
      </dgm:t>
    </dgm:pt>
    <dgm:pt modelId="{2F8CFD6F-0A6D-46A5-80E9-91A259C5F0FD}">
      <dgm:prSet custT="1"/>
      <dgm:spPr>
        <a:solidFill>
          <a:schemeClr val="accent5">
            <a:lumMod val="75000"/>
          </a:schemeClr>
        </a:solidFill>
      </dgm:spPr>
      <dgm:t>
        <a:bodyPr/>
        <a:lstStyle/>
        <a:p>
          <a:pPr rtl="0"/>
          <a:r>
            <a:rPr lang="de-DE" sz="2400" dirty="0" err="1" smtClean="0">
              <a:latin typeface="Garamond" panose="02020404030301010803" pitchFamily="18" charset="0"/>
            </a:rPr>
            <a:t>About</a:t>
          </a:r>
          <a:r>
            <a:rPr lang="de-DE" sz="2400" dirty="0" smtClean="0">
              <a:latin typeface="Garamond" panose="02020404030301010803" pitchFamily="18" charset="0"/>
            </a:rPr>
            <a:t> 2,400 </a:t>
          </a:r>
          <a:r>
            <a:rPr lang="de-DE" sz="2400" dirty="0" err="1" smtClean="0">
              <a:latin typeface="Garamond" panose="02020404030301010803" pitchFamily="18" charset="0"/>
            </a:rPr>
            <a:t>references</a:t>
          </a:r>
          <a:r>
            <a:rPr lang="de-DE" sz="2400" dirty="0" smtClean="0">
              <a:latin typeface="Garamond" panose="02020404030301010803" pitchFamily="18" charset="0"/>
            </a:rPr>
            <a:t>  on </a:t>
          </a:r>
          <a:r>
            <a:rPr lang="de-DE" sz="2400" dirty="0" err="1" smtClean="0">
              <a:latin typeface="Garamond" panose="02020404030301010803" pitchFamily="18" charset="0"/>
            </a:rPr>
            <a:t>homeopathy</a:t>
          </a:r>
          <a:endParaRPr lang="en-GB" sz="2400" dirty="0">
            <a:latin typeface="Garamond" panose="02020404030301010803" pitchFamily="18" charset="0"/>
          </a:endParaRPr>
        </a:p>
      </dgm:t>
    </dgm:pt>
    <dgm:pt modelId="{EE6CE598-89EE-4996-BA31-49060DCA6C81}" type="parTrans" cxnId="{F5B74CC5-245D-41CF-884D-55CAB06901DB}">
      <dgm:prSet/>
      <dgm:spPr/>
      <dgm:t>
        <a:bodyPr/>
        <a:lstStyle/>
        <a:p>
          <a:endParaRPr lang="en-GB"/>
        </a:p>
      </dgm:t>
    </dgm:pt>
    <dgm:pt modelId="{FF0D1541-3B3B-4A49-8143-5B460220024A}" type="sibTrans" cxnId="{F5B74CC5-245D-41CF-884D-55CAB06901DB}">
      <dgm:prSet/>
      <dgm:spPr/>
      <dgm:t>
        <a:bodyPr/>
        <a:lstStyle/>
        <a:p>
          <a:endParaRPr lang="en-GB"/>
        </a:p>
      </dgm:t>
    </dgm:pt>
    <dgm:pt modelId="{9C9CB3AF-30B2-4528-91A8-12C61A95B3F9}">
      <dgm:prSet custT="1"/>
      <dgm:spPr>
        <a:solidFill>
          <a:schemeClr val="accent5">
            <a:lumMod val="75000"/>
          </a:schemeClr>
        </a:solidFill>
      </dgm:spPr>
      <dgm:t>
        <a:bodyPr/>
        <a:lstStyle/>
        <a:p>
          <a:pPr rtl="0"/>
          <a:r>
            <a:rPr lang="de-DE" sz="2400" dirty="0" smtClean="0">
              <a:latin typeface="Garamond" panose="02020404030301010803" pitchFamily="18" charset="0"/>
            </a:rPr>
            <a:t>CAM </a:t>
          </a:r>
          <a:r>
            <a:rPr lang="de-DE" sz="2400" dirty="0" err="1" smtClean="0">
              <a:latin typeface="Garamond" panose="02020404030301010803" pitchFamily="18" charset="0"/>
            </a:rPr>
            <a:t>therapies</a:t>
          </a:r>
          <a:endParaRPr lang="en-GB" sz="2400" dirty="0">
            <a:latin typeface="Garamond" panose="02020404030301010803" pitchFamily="18" charset="0"/>
          </a:endParaRPr>
        </a:p>
      </dgm:t>
    </dgm:pt>
    <dgm:pt modelId="{B4A736F1-3E23-4C33-8C7E-D256412AA89E}" type="parTrans" cxnId="{565311A1-24D6-4B7A-9D42-73C566E6444A}">
      <dgm:prSet/>
      <dgm:spPr/>
      <dgm:t>
        <a:bodyPr/>
        <a:lstStyle/>
        <a:p>
          <a:endParaRPr lang="en-GB"/>
        </a:p>
      </dgm:t>
    </dgm:pt>
    <dgm:pt modelId="{A80F1215-6B16-40A3-A332-4361953085FD}" type="sibTrans" cxnId="{565311A1-24D6-4B7A-9D42-73C566E6444A}">
      <dgm:prSet/>
      <dgm:spPr/>
      <dgm:t>
        <a:bodyPr/>
        <a:lstStyle/>
        <a:p>
          <a:endParaRPr lang="en-GB"/>
        </a:p>
      </dgm:t>
    </dgm:pt>
    <dgm:pt modelId="{66286BCE-6380-4F8B-A2CF-928ABFE2F711}">
      <dgm:prSet custScaleX="102886" custScaleY="110190" custRadScaleRad="109934" custRadScaleInc="295674"/>
      <dgm:spPr>
        <a:solidFill>
          <a:schemeClr val="accent5">
            <a:lumMod val="75000"/>
          </a:schemeClr>
        </a:solidFill>
      </dgm:spPr>
      <dgm:t>
        <a:bodyPr/>
        <a:lstStyle/>
        <a:p>
          <a:endParaRPr lang="en-GB"/>
        </a:p>
      </dgm:t>
    </dgm:pt>
    <dgm:pt modelId="{E70D3DB7-E075-420F-8776-CDD95122559A}" type="parTrans" cxnId="{A0C16455-1FDD-4C66-A0CF-F9FC0485A378}">
      <dgm:prSet/>
      <dgm:spPr/>
      <dgm:t>
        <a:bodyPr/>
        <a:lstStyle/>
        <a:p>
          <a:endParaRPr lang="en-GB"/>
        </a:p>
      </dgm:t>
    </dgm:pt>
    <dgm:pt modelId="{510318D1-C3D3-43AB-B12E-8EC1CA5A2E47}" type="sibTrans" cxnId="{A0C16455-1FDD-4C66-A0CF-F9FC0485A378}">
      <dgm:prSet/>
      <dgm:spPr/>
      <dgm:t>
        <a:bodyPr/>
        <a:lstStyle/>
        <a:p>
          <a:endParaRPr lang="en-GB"/>
        </a:p>
      </dgm:t>
    </dgm:pt>
    <dgm:pt modelId="{E364C914-B9B6-43C0-B157-DC61C9522E53}">
      <dgm:prSet custT="1"/>
      <dgm:spPr>
        <a:solidFill>
          <a:schemeClr val="accent5">
            <a:lumMod val="75000"/>
          </a:schemeClr>
        </a:solidFill>
      </dgm:spPr>
      <dgm:t>
        <a:bodyPr/>
        <a:lstStyle/>
        <a:p>
          <a:pPr rtl="0"/>
          <a:r>
            <a:rPr lang="de-DE" sz="2400" dirty="0" err="1" smtClean="0">
              <a:latin typeface="Garamond" panose="02020404030301010803" pitchFamily="18" charset="0"/>
            </a:rPr>
            <a:t>Classification</a:t>
          </a:r>
          <a:r>
            <a:rPr lang="de-DE" sz="2400" dirty="0" smtClean="0">
              <a:latin typeface="Garamond" panose="02020404030301010803" pitchFamily="18" charset="0"/>
            </a:rPr>
            <a:t> in </a:t>
          </a:r>
          <a:r>
            <a:rPr lang="de-DE" sz="2400" dirty="0" err="1" smtClean="0">
              <a:latin typeface="Garamond" panose="02020404030301010803" pitchFamily="18" charset="0"/>
            </a:rPr>
            <a:t>evidence</a:t>
          </a:r>
          <a:r>
            <a:rPr lang="de-DE" sz="2400" dirty="0" smtClean="0">
              <a:latin typeface="Garamond" panose="02020404030301010803" pitchFamily="18" charset="0"/>
            </a:rPr>
            <a:t> </a:t>
          </a:r>
          <a:r>
            <a:rPr lang="de-DE" sz="2400" dirty="0" err="1" smtClean="0">
              <a:latin typeface="Garamond" panose="02020404030301010803" pitchFamily="18" charset="0"/>
            </a:rPr>
            <a:t>levels</a:t>
          </a:r>
          <a:r>
            <a:rPr lang="de-DE" sz="2400" dirty="0" smtClean="0">
              <a:latin typeface="Garamond" panose="02020404030301010803" pitchFamily="18" charset="0"/>
            </a:rPr>
            <a:t> </a:t>
          </a:r>
          <a:r>
            <a:rPr lang="de-DE" sz="2400" dirty="0" err="1" smtClean="0">
              <a:latin typeface="Garamond" panose="02020404030301010803" pitchFamily="18" charset="0"/>
            </a:rPr>
            <a:t>according</a:t>
          </a:r>
          <a:r>
            <a:rPr lang="de-DE" sz="2400" dirty="0" smtClean="0">
              <a:latin typeface="Garamond" panose="02020404030301010803" pitchFamily="18" charset="0"/>
            </a:rPr>
            <a:t> </a:t>
          </a:r>
          <a:r>
            <a:rPr lang="de-DE" sz="2400" dirty="0" err="1" smtClean="0">
              <a:latin typeface="Garamond" panose="02020404030301010803" pitchFamily="18" charset="0"/>
            </a:rPr>
            <a:t>to</a:t>
          </a:r>
          <a:r>
            <a:rPr lang="de-DE" sz="2400" dirty="0" smtClean="0">
              <a:latin typeface="Garamond" panose="02020404030301010803" pitchFamily="18" charset="0"/>
            </a:rPr>
            <a:t> WHO</a:t>
          </a:r>
          <a:endParaRPr lang="en-GB" sz="2400" dirty="0">
            <a:latin typeface="Garamond" panose="02020404030301010803" pitchFamily="18" charset="0"/>
          </a:endParaRPr>
        </a:p>
      </dgm:t>
    </dgm:pt>
    <dgm:pt modelId="{DE6D5EE8-7A72-4924-BC0C-AB3923BD75AE}" type="parTrans" cxnId="{FDE3AC4F-94A4-4149-8838-392C4F749567}">
      <dgm:prSet/>
      <dgm:spPr/>
      <dgm:t>
        <a:bodyPr/>
        <a:lstStyle/>
        <a:p>
          <a:endParaRPr lang="en-GB"/>
        </a:p>
      </dgm:t>
    </dgm:pt>
    <dgm:pt modelId="{3461A1C8-0DCB-41F0-83DA-4CB76D3D7900}" type="sibTrans" cxnId="{FDE3AC4F-94A4-4149-8838-392C4F749567}">
      <dgm:prSet/>
      <dgm:spPr/>
      <dgm:t>
        <a:bodyPr/>
        <a:lstStyle/>
        <a:p>
          <a:endParaRPr lang="en-GB"/>
        </a:p>
      </dgm:t>
    </dgm:pt>
    <dgm:pt modelId="{D69620C1-197A-4631-BED8-60366E09D0E7}">
      <dgm:prSet/>
      <dgm:spPr/>
      <dgm:t>
        <a:bodyPr/>
        <a:lstStyle/>
        <a:p>
          <a:endParaRPr lang="en-GB"/>
        </a:p>
      </dgm:t>
    </dgm:pt>
    <dgm:pt modelId="{95A8B0F9-A61A-455F-9FD2-86ED3E14BCBD}" type="parTrans" cxnId="{A4E594EF-8817-4E8B-9899-E9BD31ABAA40}">
      <dgm:prSet/>
      <dgm:spPr/>
      <dgm:t>
        <a:bodyPr/>
        <a:lstStyle/>
        <a:p>
          <a:endParaRPr lang="en-GB"/>
        </a:p>
      </dgm:t>
    </dgm:pt>
    <dgm:pt modelId="{0993A3DD-4432-4E31-8672-55FD376937FD}" type="sibTrans" cxnId="{A4E594EF-8817-4E8B-9899-E9BD31ABAA40}">
      <dgm:prSet/>
      <dgm:spPr/>
      <dgm:t>
        <a:bodyPr/>
        <a:lstStyle/>
        <a:p>
          <a:endParaRPr lang="en-GB"/>
        </a:p>
      </dgm:t>
    </dgm:pt>
    <dgm:pt modelId="{5F4AD079-AEC0-4625-A1C6-E3B44059D22F}">
      <dgm:prSet/>
      <dgm:spPr/>
      <dgm:t>
        <a:bodyPr/>
        <a:lstStyle/>
        <a:p>
          <a:endParaRPr lang="en-GB"/>
        </a:p>
      </dgm:t>
    </dgm:pt>
    <dgm:pt modelId="{516EBFB6-AFA1-4E73-A280-D2F5D46329B3}" type="parTrans" cxnId="{037E3282-5ECC-49CD-ABBA-BA7CCF28B8D5}">
      <dgm:prSet/>
      <dgm:spPr/>
      <dgm:t>
        <a:bodyPr/>
        <a:lstStyle/>
        <a:p>
          <a:endParaRPr lang="en-GB"/>
        </a:p>
      </dgm:t>
    </dgm:pt>
    <dgm:pt modelId="{2004C3B3-439C-48D8-805E-2C80ABD92F6A}" type="sibTrans" cxnId="{037E3282-5ECC-49CD-ABBA-BA7CCF28B8D5}">
      <dgm:prSet/>
      <dgm:spPr/>
      <dgm:t>
        <a:bodyPr/>
        <a:lstStyle/>
        <a:p>
          <a:endParaRPr lang="en-GB"/>
        </a:p>
      </dgm:t>
    </dgm:pt>
    <dgm:pt modelId="{4C173278-6965-4210-964A-2C0C1D7919BC}">
      <dgm:prSet custT="1"/>
      <dgm:spPr>
        <a:solidFill>
          <a:schemeClr val="accent5">
            <a:lumMod val="75000"/>
          </a:schemeClr>
        </a:solidFill>
      </dgm:spPr>
      <dgm:t>
        <a:bodyPr/>
        <a:lstStyle/>
        <a:p>
          <a:pPr rtl="0"/>
          <a:r>
            <a:rPr lang="de-DE" sz="2400" dirty="0" smtClean="0">
              <a:latin typeface="Garamond" panose="02020404030301010803" pitchFamily="18" charset="0"/>
            </a:rPr>
            <a:t>Screening </a:t>
          </a:r>
          <a:r>
            <a:rPr lang="de-DE" sz="2400" dirty="0" err="1" smtClean="0">
              <a:latin typeface="Garamond" panose="02020404030301010803" pitchFamily="18" charset="0"/>
            </a:rPr>
            <a:t>of</a:t>
          </a:r>
          <a:r>
            <a:rPr lang="de-DE" sz="2400" dirty="0" smtClean="0">
              <a:latin typeface="Garamond" panose="02020404030301010803" pitchFamily="18" charset="0"/>
            </a:rPr>
            <a:t> Indian </a:t>
          </a:r>
          <a:r>
            <a:rPr lang="de-DE" sz="2400" dirty="0" err="1" smtClean="0">
              <a:latin typeface="Garamond" panose="02020404030301010803" pitchFamily="18" charset="0"/>
            </a:rPr>
            <a:t>and</a:t>
          </a:r>
          <a:r>
            <a:rPr lang="de-DE" sz="2400" dirty="0" smtClean="0">
              <a:latin typeface="Garamond" panose="02020404030301010803" pitchFamily="18" charset="0"/>
            </a:rPr>
            <a:t> international  </a:t>
          </a:r>
          <a:r>
            <a:rPr lang="de-DE" sz="2400" dirty="0" err="1" smtClean="0">
              <a:latin typeface="Garamond" panose="02020404030301010803" pitchFamily="18" charset="0"/>
            </a:rPr>
            <a:t>journals</a:t>
          </a:r>
          <a:endParaRPr lang="en-GB" sz="2400" dirty="0">
            <a:latin typeface="Garamond" panose="02020404030301010803" pitchFamily="18" charset="0"/>
          </a:endParaRPr>
        </a:p>
      </dgm:t>
    </dgm:pt>
    <dgm:pt modelId="{AB822179-1FA9-4318-A412-0D6596C88DDF}" type="parTrans" cxnId="{BA828287-FBD2-4968-B974-89856D62F282}">
      <dgm:prSet/>
      <dgm:spPr/>
      <dgm:t>
        <a:bodyPr/>
        <a:lstStyle/>
        <a:p>
          <a:endParaRPr lang="en-GB"/>
        </a:p>
      </dgm:t>
    </dgm:pt>
    <dgm:pt modelId="{D652774D-03C1-4A22-86B8-1567C937D60E}" type="sibTrans" cxnId="{BA828287-FBD2-4968-B974-89856D62F282}">
      <dgm:prSet/>
      <dgm:spPr/>
      <dgm:t>
        <a:bodyPr/>
        <a:lstStyle/>
        <a:p>
          <a:endParaRPr lang="en-GB"/>
        </a:p>
      </dgm:t>
    </dgm:pt>
    <dgm:pt modelId="{13AE83E9-B05E-4227-8B23-57EB1FFA9D6E}" type="pres">
      <dgm:prSet presAssocID="{7258E9DF-BEED-4DBC-B496-18EEFB7986AB}" presName="cycle" presStyleCnt="0">
        <dgm:presLayoutVars>
          <dgm:chMax val="1"/>
          <dgm:dir/>
          <dgm:animLvl val="ctr"/>
          <dgm:resizeHandles val="exact"/>
        </dgm:presLayoutVars>
      </dgm:prSet>
      <dgm:spPr/>
      <dgm:t>
        <a:bodyPr/>
        <a:lstStyle/>
        <a:p>
          <a:endParaRPr lang="en-GB"/>
        </a:p>
      </dgm:t>
    </dgm:pt>
    <dgm:pt modelId="{C299A5C3-159C-4BB1-B521-AF6A8700C1B7}" type="pres">
      <dgm:prSet presAssocID="{F2C47C95-0620-4EC3-A61E-EECE18851D83}" presName="centerShape" presStyleLbl="node0" presStyleIdx="0" presStyleCnt="1"/>
      <dgm:spPr/>
      <dgm:t>
        <a:bodyPr/>
        <a:lstStyle/>
        <a:p>
          <a:endParaRPr lang="en-GB"/>
        </a:p>
      </dgm:t>
    </dgm:pt>
    <dgm:pt modelId="{340FA608-4A14-497D-A2C5-76A88D885117}" type="pres">
      <dgm:prSet presAssocID="{59B466A3-4D97-4692-866F-A11EAEB9F17F}" presName="parTrans" presStyleLbl="bgSibTrans2D1" presStyleIdx="0" presStyleCnt="6"/>
      <dgm:spPr/>
      <dgm:t>
        <a:bodyPr/>
        <a:lstStyle/>
        <a:p>
          <a:endParaRPr lang="en-GB"/>
        </a:p>
      </dgm:t>
    </dgm:pt>
    <dgm:pt modelId="{8B37883F-3AF2-4C9D-931F-8AADEEE0E965}" type="pres">
      <dgm:prSet presAssocID="{9A50B1DD-9FE3-4A55-8444-1D69D2B4BDAE}" presName="node" presStyleLbl="node1" presStyleIdx="0" presStyleCnt="6" custScaleX="122128" custScaleY="156283" custRadScaleRad="84573" custRadScaleInc="224892">
        <dgm:presLayoutVars>
          <dgm:bulletEnabled val="1"/>
        </dgm:presLayoutVars>
      </dgm:prSet>
      <dgm:spPr/>
      <dgm:t>
        <a:bodyPr/>
        <a:lstStyle/>
        <a:p>
          <a:endParaRPr lang="en-GB"/>
        </a:p>
      </dgm:t>
    </dgm:pt>
    <dgm:pt modelId="{739098CF-1F09-43F3-BF77-B903E24214E9}" type="pres">
      <dgm:prSet presAssocID="{DE6D5EE8-7A72-4924-BC0C-AB3923BD75AE}" presName="parTrans" presStyleLbl="bgSibTrans2D1" presStyleIdx="1" presStyleCnt="6"/>
      <dgm:spPr/>
      <dgm:t>
        <a:bodyPr/>
        <a:lstStyle/>
        <a:p>
          <a:endParaRPr lang="en-GB"/>
        </a:p>
      </dgm:t>
    </dgm:pt>
    <dgm:pt modelId="{B5521956-E9F0-4E88-99DC-1A2B98DADF8F}" type="pres">
      <dgm:prSet presAssocID="{E364C914-B9B6-43C0-B157-DC61C9522E53}" presName="node" presStyleLbl="node1" presStyleIdx="1" presStyleCnt="6" custScaleX="122128" custScaleY="156283" custRadScaleRad="82492" custRadScaleInc="242479">
        <dgm:presLayoutVars>
          <dgm:bulletEnabled val="1"/>
        </dgm:presLayoutVars>
      </dgm:prSet>
      <dgm:spPr/>
      <dgm:t>
        <a:bodyPr/>
        <a:lstStyle/>
        <a:p>
          <a:endParaRPr lang="en-GB"/>
        </a:p>
      </dgm:t>
    </dgm:pt>
    <dgm:pt modelId="{8C91DD8F-F852-43DD-BB72-4AF17A384F0C}" type="pres">
      <dgm:prSet presAssocID="{BCCD130D-753F-41CE-9026-CD23CC498B43}" presName="parTrans" presStyleLbl="bgSibTrans2D1" presStyleIdx="2" presStyleCnt="6" custLinFactNeighborX="531" custLinFactNeighborY="-10427"/>
      <dgm:spPr/>
      <dgm:t>
        <a:bodyPr/>
        <a:lstStyle/>
        <a:p>
          <a:endParaRPr lang="en-GB"/>
        </a:p>
      </dgm:t>
    </dgm:pt>
    <dgm:pt modelId="{CB8B0380-6787-4CEB-A4BC-D15DDE1B2703}" type="pres">
      <dgm:prSet presAssocID="{831F2E7D-9299-487B-AAD7-ACF3D69B48F1}" presName="node" presStyleLbl="node1" presStyleIdx="2" presStyleCnt="6" custScaleX="134060" custScaleY="154499" custRadScaleRad="84621" custRadScaleInc="-274186">
        <dgm:presLayoutVars>
          <dgm:bulletEnabled val="1"/>
        </dgm:presLayoutVars>
      </dgm:prSet>
      <dgm:spPr/>
      <dgm:t>
        <a:bodyPr/>
        <a:lstStyle/>
        <a:p>
          <a:endParaRPr lang="en-GB"/>
        </a:p>
      </dgm:t>
    </dgm:pt>
    <dgm:pt modelId="{38831B69-10EB-4153-971E-4FE0C65BEC3D}" type="pres">
      <dgm:prSet presAssocID="{EE6CE598-89EE-4996-BA31-49060DCA6C81}" presName="parTrans" presStyleLbl="bgSibTrans2D1" presStyleIdx="3" presStyleCnt="6"/>
      <dgm:spPr/>
      <dgm:t>
        <a:bodyPr/>
        <a:lstStyle/>
        <a:p>
          <a:endParaRPr lang="en-GB"/>
        </a:p>
      </dgm:t>
    </dgm:pt>
    <dgm:pt modelId="{47C4EAD8-EEB5-43C8-A9A7-151E0EE22601}" type="pres">
      <dgm:prSet presAssocID="{2F8CFD6F-0A6D-46A5-80E9-91A259C5F0FD}" presName="node" presStyleLbl="node1" presStyleIdx="3" presStyleCnt="6" custScaleX="124063" custScaleY="160833" custRadScaleRad="100744" custRadScaleInc="141391">
        <dgm:presLayoutVars>
          <dgm:bulletEnabled val="1"/>
        </dgm:presLayoutVars>
      </dgm:prSet>
      <dgm:spPr/>
      <dgm:t>
        <a:bodyPr/>
        <a:lstStyle/>
        <a:p>
          <a:endParaRPr lang="en-GB"/>
        </a:p>
      </dgm:t>
    </dgm:pt>
    <dgm:pt modelId="{681FB5A1-4A52-4B49-885B-A0534AC2547D}" type="pres">
      <dgm:prSet presAssocID="{B4A736F1-3E23-4C33-8C7E-D256412AA89E}" presName="parTrans" presStyleLbl="bgSibTrans2D1" presStyleIdx="4" presStyleCnt="6"/>
      <dgm:spPr/>
      <dgm:t>
        <a:bodyPr/>
        <a:lstStyle/>
        <a:p>
          <a:endParaRPr lang="en-GB"/>
        </a:p>
      </dgm:t>
    </dgm:pt>
    <dgm:pt modelId="{2BFACF79-CD27-4F2C-B9D4-28557F1F0267}" type="pres">
      <dgm:prSet presAssocID="{9C9CB3AF-30B2-4528-91A8-12C61A95B3F9}" presName="node" presStyleLbl="node1" presStyleIdx="4" presStyleCnt="6" custScaleX="130996" custScaleY="156283" custRadScaleRad="83506" custRadScaleInc="155414">
        <dgm:presLayoutVars>
          <dgm:bulletEnabled val="1"/>
        </dgm:presLayoutVars>
      </dgm:prSet>
      <dgm:spPr/>
      <dgm:t>
        <a:bodyPr/>
        <a:lstStyle/>
        <a:p>
          <a:endParaRPr lang="en-GB"/>
        </a:p>
      </dgm:t>
    </dgm:pt>
    <dgm:pt modelId="{8C586C3D-26C7-4033-A773-8256D7C907E1}" type="pres">
      <dgm:prSet presAssocID="{AB822179-1FA9-4318-A412-0D6596C88DDF}" presName="parTrans" presStyleLbl="bgSibTrans2D1" presStyleIdx="5" presStyleCnt="6"/>
      <dgm:spPr/>
      <dgm:t>
        <a:bodyPr/>
        <a:lstStyle/>
        <a:p>
          <a:endParaRPr lang="en-GB"/>
        </a:p>
      </dgm:t>
    </dgm:pt>
    <dgm:pt modelId="{95983106-A385-4B65-AA38-9EF99C933706}" type="pres">
      <dgm:prSet presAssocID="{4C173278-6965-4210-964A-2C0C1D7919BC}" presName="node" presStyleLbl="node1" presStyleIdx="5" presStyleCnt="6" custScaleX="130996" custScaleY="156283" custRadScaleRad="104358" custRadScaleInc="-507796">
        <dgm:presLayoutVars>
          <dgm:bulletEnabled val="1"/>
        </dgm:presLayoutVars>
      </dgm:prSet>
      <dgm:spPr/>
      <dgm:t>
        <a:bodyPr/>
        <a:lstStyle/>
        <a:p>
          <a:endParaRPr lang="en-GB"/>
        </a:p>
      </dgm:t>
    </dgm:pt>
  </dgm:ptLst>
  <dgm:cxnLst>
    <dgm:cxn modelId="{3A012A1E-05DA-4F69-A8A5-9C8854C59CF8}" type="presOf" srcId="{B4A736F1-3E23-4C33-8C7E-D256412AA89E}" destId="{681FB5A1-4A52-4B49-885B-A0534AC2547D}" srcOrd="0" destOrd="0" presId="urn:microsoft.com/office/officeart/2005/8/layout/radial4"/>
    <dgm:cxn modelId="{C1F46C10-3F93-48A5-8F38-E71B9B227C9A}" type="presOf" srcId="{E364C914-B9B6-43C0-B157-DC61C9522E53}" destId="{B5521956-E9F0-4E88-99DC-1A2B98DADF8F}" srcOrd="0" destOrd="0" presId="urn:microsoft.com/office/officeart/2005/8/layout/radial4"/>
    <dgm:cxn modelId="{9147635C-80EB-4547-A5A3-098DDB46901B}" type="presOf" srcId="{F2C47C95-0620-4EC3-A61E-EECE18851D83}" destId="{C299A5C3-159C-4BB1-B521-AF6A8700C1B7}" srcOrd="0" destOrd="0" presId="urn:microsoft.com/office/officeart/2005/8/layout/radial4"/>
    <dgm:cxn modelId="{630DFC85-DF6C-4113-B417-6E6449239E91}" type="presOf" srcId="{9C9CB3AF-30B2-4528-91A8-12C61A95B3F9}" destId="{2BFACF79-CD27-4F2C-B9D4-28557F1F0267}" srcOrd="0" destOrd="0" presId="urn:microsoft.com/office/officeart/2005/8/layout/radial4"/>
    <dgm:cxn modelId="{854A4667-9A6B-4ADF-B8F1-2CDC48176FEE}" type="presOf" srcId="{831F2E7D-9299-487B-AAD7-ACF3D69B48F1}" destId="{CB8B0380-6787-4CEB-A4BC-D15DDE1B2703}" srcOrd="0" destOrd="0" presId="urn:microsoft.com/office/officeart/2005/8/layout/radial4"/>
    <dgm:cxn modelId="{99AD1548-FA68-451D-930D-55E944BD924B}" type="presOf" srcId="{2F8CFD6F-0A6D-46A5-80E9-91A259C5F0FD}" destId="{47C4EAD8-EEB5-43C8-A9A7-151E0EE22601}" srcOrd="0" destOrd="0" presId="urn:microsoft.com/office/officeart/2005/8/layout/radial4"/>
    <dgm:cxn modelId="{A4E594EF-8817-4E8B-9899-E9BD31ABAA40}" srcId="{7258E9DF-BEED-4DBC-B496-18EEFB7986AB}" destId="{D69620C1-197A-4631-BED8-60366E09D0E7}" srcOrd="2" destOrd="0" parTransId="{95A8B0F9-A61A-455F-9FD2-86ED3E14BCBD}" sibTransId="{0993A3DD-4432-4E31-8672-55FD376937FD}"/>
    <dgm:cxn modelId="{D3931F97-E107-4DCD-B3E5-B9FBA1E2FD29}" srcId="{F2C47C95-0620-4EC3-A61E-EECE18851D83}" destId="{9A50B1DD-9FE3-4A55-8444-1D69D2B4BDAE}" srcOrd="0" destOrd="0" parTransId="{59B466A3-4D97-4692-866F-A11EAEB9F17F}" sibTransId="{EEBDDFCC-A144-4F97-AD8D-B243D9E5BAD2}"/>
    <dgm:cxn modelId="{F5B74CC5-245D-41CF-884D-55CAB06901DB}" srcId="{F2C47C95-0620-4EC3-A61E-EECE18851D83}" destId="{2F8CFD6F-0A6D-46A5-80E9-91A259C5F0FD}" srcOrd="3" destOrd="0" parTransId="{EE6CE598-89EE-4996-BA31-49060DCA6C81}" sibTransId="{FF0D1541-3B3B-4A49-8143-5B460220024A}"/>
    <dgm:cxn modelId="{A0C16455-1FDD-4C66-A0CF-F9FC0485A378}" srcId="{7258E9DF-BEED-4DBC-B496-18EEFB7986AB}" destId="{66286BCE-6380-4F8B-A2CF-928ABFE2F711}" srcOrd="1" destOrd="0" parTransId="{E70D3DB7-E075-420F-8776-CDD95122559A}" sibTransId="{510318D1-C3D3-43AB-B12E-8EC1CA5A2E47}"/>
    <dgm:cxn modelId="{06896E83-EA2C-4E4C-A3CF-2659CF96F644}" type="presOf" srcId="{9A50B1DD-9FE3-4A55-8444-1D69D2B4BDAE}" destId="{8B37883F-3AF2-4C9D-931F-8AADEEE0E965}" srcOrd="0" destOrd="0" presId="urn:microsoft.com/office/officeart/2005/8/layout/radial4"/>
    <dgm:cxn modelId="{BA828287-FBD2-4968-B974-89856D62F282}" srcId="{F2C47C95-0620-4EC3-A61E-EECE18851D83}" destId="{4C173278-6965-4210-964A-2C0C1D7919BC}" srcOrd="5" destOrd="0" parTransId="{AB822179-1FA9-4318-A412-0D6596C88DDF}" sibTransId="{D652774D-03C1-4A22-86B8-1567C937D60E}"/>
    <dgm:cxn modelId="{3E03DA82-D6E2-4CAD-B62A-CF86F9376F44}" type="presOf" srcId="{DE6D5EE8-7A72-4924-BC0C-AB3923BD75AE}" destId="{739098CF-1F09-43F3-BF77-B903E24214E9}" srcOrd="0" destOrd="0" presId="urn:microsoft.com/office/officeart/2005/8/layout/radial4"/>
    <dgm:cxn modelId="{7BAC8E87-9AE2-44C7-8D78-94F2CC7805F2}" type="presOf" srcId="{7258E9DF-BEED-4DBC-B496-18EEFB7986AB}" destId="{13AE83E9-B05E-4227-8B23-57EB1FFA9D6E}" srcOrd="0" destOrd="0" presId="urn:microsoft.com/office/officeart/2005/8/layout/radial4"/>
    <dgm:cxn modelId="{84A35454-475A-492D-BBD3-3CACBC61645A}" type="presOf" srcId="{EE6CE598-89EE-4996-BA31-49060DCA6C81}" destId="{38831B69-10EB-4153-971E-4FE0C65BEC3D}" srcOrd="0" destOrd="0" presId="urn:microsoft.com/office/officeart/2005/8/layout/radial4"/>
    <dgm:cxn modelId="{84966DE5-042F-46A0-93A9-FE4C0E41ABCA}" type="presOf" srcId="{4C173278-6965-4210-964A-2C0C1D7919BC}" destId="{95983106-A385-4B65-AA38-9EF99C933706}" srcOrd="0" destOrd="0" presId="urn:microsoft.com/office/officeart/2005/8/layout/radial4"/>
    <dgm:cxn modelId="{565311A1-24D6-4B7A-9D42-73C566E6444A}" srcId="{F2C47C95-0620-4EC3-A61E-EECE18851D83}" destId="{9C9CB3AF-30B2-4528-91A8-12C61A95B3F9}" srcOrd="4" destOrd="0" parTransId="{B4A736F1-3E23-4C33-8C7E-D256412AA89E}" sibTransId="{A80F1215-6B16-40A3-A332-4361953085FD}"/>
    <dgm:cxn modelId="{9A90F10B-9EF6-4AA7-A7BB-620B3B7AD88F}" type="presOf" srcId="{AB822179-1FA9-4318-A412-0D6596C88DDF}" destId="{8C586C3D-26C7-4033-A773-8256D7C907E1}" srcOrd="0" destOrd="0" presId="urn:microsoft.com/office/officeart/2005/8/layout/radial4"/>
    <dgm:cxn modelId="{0101134F-68D1-4F97-8D88-88C8E2740DBC}" srcId="{7258E9DF-BEED-4DBC-B496-18EEFB7986AB}" destId="{F2C47C95-0620-4EC3-A61E-EECE18851D83}" srcOrd="0" destOrd="0" parTransId="{6967BEC6-DF41-4F3D-8AB4-6D9C604135A7}" sibTransId="{05E63260-0AEF-4B41-A3A4-4D62159DE719}"/>
    <dgm:cxn modelId="{037E3282-5ECC-49CD-ABBA-BA7CCF28B8D5}" srcId="{7258E9DF-BEED-4DBC-B496-18EEFB7986AB}" destId="{5F4AD079-AEC0-4625-A1C6-E3B44059D22F}" srcOrd="3" destOrd="0" parTransId="{516EBFB6-AFA1-4E73-A280-D2F5D46329B3}" sibTransId="{2004C3B3-439C-48D8-805E-2C80ABD92F6A}"/>
    <dgm:cxn modelId="{DDF70DF1-EE60-43F8-BCFD-8448EC65C119}" srcId="{F2C47C95-0620-4EC3-A61E-EECE18851D83}" destId="{831F2E7D-9299-487B-AAD7-ACF3D69B48F1}" srcOrd="2" destOrd="0" parTransId="{BCCD130D-753F-41CE-9026-CD23CC498B43}" sibTransId="{D3186F9F-6B59-4DB7-9128-19C6F1D76BA5}"/>
    <dgm:cxn modelId="{FDE3AC4F-94A4-4149-8838-392C4F749567}" srcId="{F2C47C95-0620-4EC3-A61E-EECE18851D83}" destId="{E364C914-B9B6-43C0-B157-DC61C9522E53}" srcOrd="1" destOrd="0" parTransId="{DE6D5EE8-7A72-4924-BC0C-AB3923BD75AE}" sibTransId="{3461A1C8-0DCB-41F0-83DA-4CB76D3D7900}"/>
    <dgm:cxn modelId="{399E7F74-2D1F-40A8-B800-4E019BADB5E7}" type="presOf" srcId="{BCCD130D-753F-41CE-9026-CD23CC498B43}" destId="{8C91DD8F-F852-43DD-BB72-4AF17A384F0C}" srcOrd="0" destOrd="0" presId="urn:microsoft.com/office/officeart/2005/8/layout/radial4"/>
    <dgm:cxn modelId="{958D9469-EE73-4480-B73D-A531C4703C8D}" type="presOf" srcId="{59B466A3-4D97-4692-866F-A11EAEB9F17F}" destId="{340FA608-4A14-497D-A2C5-76A88D885117}" srcOrd="0" destOrd="0" presId="urn:microsoft.com/office/officeart/2005/8/layout/radial4"/>
    <dgm:cxn modelId="{0C66F410-A8A9-4B57-A7E6-F8D342CD7840}" type="presParOf" srcId="{13AE83E9-B05E-4227-8B23-57EB1FFA9D6E}" destId="{C299A5C3-159C-4BB1-B521-AF6A8700C1B7}" srcOrd="0" destOrd="0" presId="urn:microsoft.com/office/officeart/2005/8/layout/radial4"/>
    <dgm:cxn modelId="{10E9E9DC-2C87-41F0-8BA8-6F25F623617A}" type="presParOf" srcId="{13AE83E9-B05E-4227-8B23-57EB1FFA9D6E}" destId="{340FA608-4A14-497D-A2C5-76A88D885117}" srcOrd="1" destOrd="0" presId="urn:microsoft.com/office/officeart/2005/8/layout/radial4"/>
    <dgm:cxn modelId="{AAE9D738-75E7-4EA9-A7D6-6466A08599DE}" type="presParOf" srcId="{13AE83E9-B05E-4227-8B23-57EB1FFA9D6E}" destId="{8B37883F-3AF2-4C9D-931F-8AADEEE0E965}" srcOrd="2" destOrd="0" presId="urn:microsoft.com/office/officeart/2005/8/layout/radial4"/>
    <dgm:cxn modelId="{D66CDE04-4D28-40CC-99E3-78F1709A3F35}" type="presParOf" srcId="{13AE83E9-B05E-4227-8B23-57EB1FFA9D6E}" destId="{739098CF-1F09-43F3-BF77-B903E24214E9}" srcOrd="3" destOrd="0" presId="urn:microsoft.com/office/officeart/2005/8/layout/radial4"/>
    <dgm:cxn modelId="{5645969A-C372-44E3-85AF-7E3885BF4DDD}" type="presParOf" srcId="{13AE83E9-B05E-4227-8B23-57EB1FFA9D6E}" destId="{B5521956-E9F0-4E88-99DC-1A2B98DADF8F}" srcOrd="4" destOrd="0" presId="urn:microsoft.com/office/officeart/2005/8/layout/radial4"/>
    <dgm:cxn modelId="{C74E776B-906B-4EDF-8247-613F493D10E1}" type="presParOf" srcId="{13AE83E9-B05E-4227-8B23-57EB1FFA9D6E}" destId="{8C91DD8F-F852-43DD-BB72-4AF17A384F0C}" srcOrd="5" destOrd="0" presId="urn:microsoft.com/office/officeart/2005/8/layout/radial4"/>
    <dgm:cxn modelId="{0A60E9E1-07A7-4F8C-A3D5-F38D64845034}" type="presParOf" srcId="{13AE83E9-B05E-4227-8B23-57EB1FFA9D6E}" destId="{CB8B0380-6787-4CEB-A4BC-D15DDE1B2703}" srcOrd="6" destOrd="0" presId="urn:microsoft.com/office/officeart/2005/8/layout/radial4"/>
    <dgm:cxn modelId="{F63A15EC-7031-40B0-9011-6C7E4AD2C57B}" type="presParOf" srcId="{13AE83E9-B05E-4227-8B23-57EB1FFA9D6E}" destId="{38831B69-10EB-4153-971E-4FE0C65BEC3D}" srcOrd="7" destOrd="0" presId="urn:microsoft.com/office/officeart/2005/8/layout/radial4"/>
    <dgm:cxn modelId="{2C9DCED6-A6F4-4D38-AE65-A65F4FA4A61C}" type="presParOf" srcId="{13AE83E9-B05E-4227-8B23-57EB1FFA9D6E}" destId="{47C4EAD8-EEB5-43C8-A9A7-151E0EE22601}" srcOrd="8" destOrd="0" presId="urn:microsoft.com/office/officeart/2005/8/layout/radial4"/>
    <dgm:cxn modelId="{8333041F-0031-4DC4-8326-B1617F15413B}" type="presParOf" srcId="{13AE83E9-B05E-4227-8B23-57EB1FFA9D6E}" destId="{681FB5A1-4A52-4B49-885B-A0534AC2547D}" srcOrd="9" destOrd="0" presId="urn:microsoft.com/office/officeart/2005/8/layout/radial4"/>
    <dgm:cxn modelId="{9F45C10A-686F-42B4-970A-475AF8195182}" type="presParOf" srcId="{13AE83E9-B05E-4227-8B23-57EB1FFA9D6E}" destId="{2BFACF79-CD27-4F2C-B9D4-28557F1F0267}" srcOrd="10" destOrd="0" presId="urn:microsoft.com/office/officeart/2005/8/layout/radial4"/>
    <dgm:cxn modelId="{067ADE58-B828-4D4E-BADC-8A273B3D6F49}" type="presParOf" srcId="{13AE83E9-B05E-4227-8B23-57EB1FFA9D6E}" destId="{8C586C3D-26C7-4033-A773-8256D7C907E1}" srcOrd="11" destOrd="0" presId="urn:microsoft.com/office/officeart/2005/8/layout/radial4"/>
    <dgm:cxn modelId="{EDADAECF-6E44-4ADC-9A97-E3856BAB41D3}" type="presParOf" srcId="{13AE83E9-B05E-4227-8B23-57EB1FFA9D6E}" destId="{95983106-A385-4B65-AA38-9EF99C933706}" srcOrd="12"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B12644F-48DF-488E-A1FF-4D57AFC21890}"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GB"/>
        </a:p>
      </dgm:t>
    </dgm:pt>
    <dgm:pt modelId="{A82AC236-F880-408A-B6D1-1AC06650BD60}">
      <dgm:prSet/>
      <dgm:spPr>
        <a:solidFill>
          <a:schemeClr val="tx2">
            <a:lumMod val="75000"/>
          </a:schemeClr>
        </a:solidFill>
      </dgm:spPr>
      <dgm:t>
        <a:bodyPr/>
        <a:lstStyle/>
        <a:p>
          <a:pPr rtl="0"/>
          <a:r>
            <a:rPr lang="de-DE" b="1" cap="small" baseline="0" dirty="0" smtClean="0">
              <a:latin typeface="Garamond" panose="02020404030301010803" pitchFamily="18" charset="0"/>
            </a:rPr>
            <a:t>International Journal </a:t>
          </a:r>
          <a:r>
            <a:rPr lang="de-DE" b="1" cap="small" baseline="0" dirty="0" err="1" smtClean="0">
              <a:latin typeface="Garamond" panose="02020404030301010803" pitchFamily="18" charset="0"/>
            </a:rPr>
            <a:t>of</a:t>
          </a:r>
          <a:r>
            <a:rPr lang="de-DE" b="1" cap="small" baseline="0" dirty="0" smtClean="0">
              <a:latin typeface="Garamond" panose="02020404030301010803" pitchFamily="18" charset="0"/>
            </a:rPr>
            <a:t> High Dilution Research</a:t>
          </a:r>
          <a:endParaRPr lang="en-GB" cap="small" baseline="0" dirty="0">
            <a:latin typeface="Garamond" panose="02020404030301010803" pitchFamily="18" charset="0"/>
          </a:endParaRPr>
        </a:p>
      </dgm:t>
    </dgm:pt>
    <dgm:pt modelId="{6B8AE2D3-A629-46B0-B95D-ECA92F769BA5}" type="parTrans" cxnId="{74A7B5EE-88DD-461A-A18D-276F90C78465}">
      <dgm:prSet/>
      <dgm:spPr/>
      <dgm:t>
        <a:bodyPr/>
        <a:lstStyle/>
        <a:p>
          <a:endParaRPr lang="en-GB"/>
        </a:p>
      </dgm:t>
    </dgm:pt>
    <dgm:pt modelId="{5E33F50B-4723-40EC-A8D8-3DB39E26A54E}" type="sibTrans" cxnId="{74A7B5EE-88DD-461A-A18D-276F90C78465}">
      <dgm:prSet/>
      <dgm:spPr/>
      <dgm:t>
        <a:bodyPr/>
        <a:lstStyle/>
        <a:p>
          <a:endParaRPr lang="en-GB"/>
        </a:p>
      </dgm:t>
    </dgm:pt>
    <dgm:pt modelId="{1492E9CB-6D9A-4C60-B986-E79861383CBE}">
      <dgm:prSet custT="1"/>
      <dgm:spPr>
        <a:solidFill>
          <a:schemeClr val="accent5">
            <a:lumMod val="75000"/>
          </a:schemeClr>
        </a:solidFill>
      </dgm:spPr>
      <dgm:t>
        <a:bodyPr/>
        <a:lstStyle/>
        <a:p>
          <a:pPr rtl="0"/>
          <a:r>
            <a:rPr lang="de-DE" sz="2000" dirty="0" smtClean="0">
              <a:latin typeface="Garamond" panose="02020404030301010803" pitchFamily="18" charset="0"/>
            </a:rPr>
            <a:t>GIRI</a:t>
          </a:r>
          <a:endParaRPr lang="en-GB" sz="2000" dirty="0">
            <a:latin typeface="Garamond" panose="02020404030301010803" pitchFamily="18" charset="0"/>
          </a:endParaRPr>
        </a:p>
      </dgm:t>
    </dgm:pt>
    <dgm:pt modelId="{71D44263-2E06-4AE2-9B78-827C11AB6D42}" type="parTrans" cxnId="{395425FB-5CD7-4EE4-BA83-89243DD9AD88}">
      <dgm:prSet/>
      <dgm:spPr/>
      <dgm:t>
        <a:bodyPr/>
        <a:lstStyle/>
        <a:p>
          <a:endParaRPr lang="en-GB"/>
        </a:p>
      </dgm:t>
    </dgm:pt>
    <dgm:pt modelId="{7C2A8EE1-839D-46B4-89B0-B490D071908E}" type="sibTrans" cxnId="{395425FB-5CD7-4EE4-BA83-89243DD9AD88}">
      <dgm:prSet/>
      <dgm:spPr/>
      <dgm:t>
        <a:bodyPr/>
        <a:lstStyle/>
        <a:p>
          <a:endParaRPr lang="en-GB"/>
        </a:p>
      </dgm:t>
    </dgm:pt>
    <dgm:pt modelId="{ECD94299-BAB2-4EBC-9A56-0DFE24D7C824}">
      <dgm:prSet custT="1"/>
      <dgm:spPr>
        <a:solidFill>
          <a:schemeClr val="accent5">
            <a:lumMod val="75000"/>
          </a:schemeClr>
        </a:solidFill>
      </dgm:spPr>
      <dgm:t>
        <a:bodyPr/>
        <a:lstStyle/>
        <a:p>
          <a:pPr rtl="0"/>
          <a:r>
            <a:rPr lang="en-US" sz="2000" dirty="0" smtClean="0">
              <a:latin typeface="Garamond" panose="02020404030301010803" pitchFamily="18" charset="0"/>
            </a:rPr>
            <a:t>High dilution research</a:t>
          </a:r>
          <a:endParaRPr lang="en-GB" sz="2000" dirty="0">
            <a:latin typeface="Garamond" panose="02020404030301010803" pitchFamily="18" charset="0"/>
          </a:endParaRPr>
        </a:p>
      </dgm:t>
    </dgm:pt>
    <dgm:pt modelId="{E46F366D-665E-455F-8230-551A2820B64D}" type="parTrans" cxnId="{3BF76FD8-B937-4B1B-A696-77984416A0B7}">
      <dgm:prSet/>
      <dgm:spPr/>
      <dgm:t>
        <a:bodyPr/>
        <a:lstStyle/>
        <a:p>
          <a:endParaRPr lang="en-GB"/>
        </a:p>
      </dgm:t>
    </dgm:pt>
    <dgm:pt modelId="{0F980389-999B-420A-B5BE-7097B74350F8}" type="sibTrans" cxnId="{3BF76FD8-B937-4B1B-A696-77984416A0B7}">
      <dgm:prSet/>
      <dgm:spPr/>
      <dgm:t>
        <a:bodyPr/>
        <a:lstStyle/>
        <a:p>
          <a:endParaRPr lang="en-GB"/>
        </a:p>
      </dgm:t>
    </dgm:pt>
    <dgm:pt modelId="{0507EA91-580D-4B09-9284-2C63492CA770}">
      <dgm:prSet custT="1"/>
      <dgm:spPr>
        <a:solidFill>
          <a:schemeClr val="accent5">
            <a:lumMod val="75000"/>
          </a:schemeClr>
        </a:solidFill>
      </dgm:spPr>
      <dgm:t>
        <a:bodyPr/>
        <a:lstStyle/>
        <a:p>
          <a:pPr rtl="0"/>
          <a:r>
            <a:rPr lang="de-DE" sz="1800" dirty="0" smtClean="0">
              <a:latin typeface="Garamond" panose="02020404030301010803" pitchFamily="18" charset="0"/>
            </a:rPr>
            <a:t>Free </a:t>
          </a:r>
          <a:r>
            <a:rPr lang="de-DE" sz="1800" dirty="0" err="1" smtClean="0">
              <a:latin typeface="Garamond" panose="02020404030301010803" pitchFamily="18" charset="0"/>
            </a:rPr>
            <a:t>full</a:t>
          </a:r>
          <a:r>
            <a:rPr lang="de-DE" sz="1800" dirty="0" smtClean="0">
              <a:latin typeface="Garamond" panose="02020404030301010803" pitchFamily="18" charset="0"/>
            </a:rPr>
            <a:t> </a:t>
          </a:r>
          <a:r>
            <a:rPr lang="de-DE" sz="1800" dirty="0" err="1" smtClean="0">
              <a:latin typeface="Garamond" panose="02020404030301010803" pitchFamily="18" charset="0"/>
            </a:rPr>
            <a:t>text</a:t>
          </a:r>
          <a:r>
            <a:rPr lang="de-DE" sz="1800" dirty="0" smtClean="0">
              <a:latin typeface="Garamond" panose="02020404030301010803" pitchFamily="18" charset="0"/>
            </a:rPr>
            <a:t>, </a:t>
          </a:r>
          <a:r>
            <a:rPr lang="de-DE" sz="1800" dirty="0" err="1" smtClean="0">
              <a:latin typeface="Garamond" panose="02020404030301010803" pitchFamily="18" charset="0"/>
            </a:rPr>
            <a:t>access</a:t>
          </a:r>
          <a:r>
            <a:rPr lang="de-DE" sz="1800" dirty="0" smtClean="0">
              <a:latin typeface="Garamond" panose="02020404030301010803" pitchFamily="18" charset="0"/>
            </a:rPr>
            <a:t> </a:t>
          </a:r>
          <a:r>
            <a:rPr lang="de-DE" sz="1800" dirty="0" err="1" smtClean="0">
              <a:latin typeface="Garamond" panose="02020404030301010803" pitchFamily="18" charset="0"/>
            </a:rPr>
            <a:t>without</a:t>
          </a:r>
          <a:r>
            <a:rPr lang="de-DE" sz="1800" dirty="0" smtClean="0">
              <a:latin typeface="Garamond" panose="02020404030301010803" pitchFamily="18" charset="0"/>
            </a:rPr>
            <a:t> </a:t>
          </a:r>
          <a:r>
            <a:rPr lang="de-DE" sz="1800" dirty="0" err="1" smtClean="0">
              <a:latin typeface="Garamond" panose="02020404030301010803" pitchFamily="18" charset="0"/>
            </a:rPr>
            <a:t>registration</a:t>
          </a:r>
          <a:endParaRPr lang="en-GB" sz="1800" dirty="0">
            <a:latin typeface="Garamond" panose="02020404030301010803" pitchFamily="18" charset="0"/>
          </a:endParaRPr>
        </a:p>
      </dgm:t>
    </dgm:pt>
    <dgm:pt modelId="{7A6041F4-D8D9-4B92-A52C-D57C8E8A1E14}" type="parTrans" cxnId="{DFF1CB02-D858-480B-A249-B5A40CF93207}">
      <dgm:prSet/>
      <dgm:spPr/>
      <dgm:t>
        <a:bodyPr/>
        <a:lstStyle/>
        <a:p>
          <a:endParaRPr lang="en-GB"/>
        </a:p>
      </dgm:t>
    </dgm:pt>
    <dgm:pt modelId="{0D80C322-05DA-47D6-A36A-659307D57C39}" type="sibTrans" cxnId="{DFF1CB02-D858-480B-A249-B5A40CF93207}">
      <dgm:prSet/>
      <dgm:spPr/>
      <dgm:t>
        <a:bodyPr/>
        <a:lstStyle/>
        <a:p>
          <a:endParaRPr lang="en-GB"/>
        </a:p>
      </dgm:t>
    </dgm:pt>
    <dgm:pt modelId="{290482A4-35ED-46EF-AB1A-B96FEEA8376B}">
      <dgm:prSet custT="1"/>
      <dgm:spPr>
        <a:solidFill>
          <a:schemeClr val="accent5">
            <a:lumMod val="75000"/>
          </a:schemeClr>
        </a:solidFill>
      </dgm:spPr>
      <dgm:t>
        <a:bodyPr/>
        <a:lstStyle/>
        <a:p>
          <a:pPr rtl="0"/>
          <a:r>
            <a:rPr lang="en-US" sz="2000" dirty="0" smtClean="0">
              <a:latin typeface="Garamond" panose="02020404030301010803" pitchFamily="18" charset="0"/>
            </a:rPr>
            <a:t>Published quarterly </a:t>
          </a:r>
          <a:endParaRPr lang="en-GB" sz="2000" dirty="0">
            <a:latin typeface="Garamond" panose="02020404030301010803" pitchFamily="18" charset="0"/>
          </a:endParaRPr>
        </a:p>
      </dgm:t>
    </dgm:pt>
    <dgm:pt modelId="{6AB23933-BFA1-4ACB-8C7A-C016081142CE}" type="parTrans" cxnId="{DD22B665-9C85-4D98-B299-FB601D8F188E}">
      <dgm:prSet/>
      <dgm:spPr/>
      <dgm:t>
        <a:bodyPr/>
        <a:lstStyle/>
        <a:p>
          <a:endParaRPr lang="en-GB"/>
        </a:p>
      </dgm:t>
    </dgm:pt>
    <dgm:pt modelId="{434E826A-4013-4E08-B69A-4050FA965D4B}" type="sibTrans" cxnId="{DD22B665-9C85-4D98-B299-FB601D8F188E}">
      <dgm:prSet/>
      <dgm:spPr/>
      <dgm:t>
        <a:bodyPr/>
        <a:lstStyle/>
        <a:p>
          <a:endParaRPr lang="en-GB"/>
        </a:p>
      </dgm:t>
    </dgm:pt>
    <dgm:pt modelId="{319E1362-A23C-4F89-B50F-FFC2AAF908D4}">
      <dgm:prSet custT="1"/>
      <dgm:spPr>
        <a:solidFill>
          <a:schemeClr val="accent5">
            <a:lumMod val="75000"/>
          </a:schemeClr>
        </a:solidFill>
      </dgm:spPr>
      <dgm:t>
        <a:bodyPr/>
        <a:lstStyle/>
        <a:p>
          <a:pPr rtl="0"/>
          <a:r>
            <a:rPr lang="en-US" sz="2000" dirty="0" smtClean="0">
              <a:latin typeface="Garamond" panose="02020404030301010803" pitchFamily="18" charset="0"/>
            </a:rPr>
            <a:t>9 volumes (2008-2016) online </a:t>
          </a:r>
          <a:endParaRPr lang="en-GB" sz="2000" dirty="0">
            <a:latin typeface="Garamond" panose="02020404030301010803" pitchFamily="18" charset="0"/>
          </a:endParaRPr>
        </a:p>
      </dgm:t>
    </dgm:pt>
    <dgm:pt modelId="{FF5E8A6B-10C4-483B-8F0D-40D70D2F0913}" type="parTrans" cxnId="{F10AF91F-9A00-433E-B512-EDF8DE6B49F6}">
      <dgm:prSet/>
      <dgm:spPr/>
      <dgm:t>
        <a:bodyPr/>
        <a:lstStyle/>
        <a:p>
          <a:endParaRPr lang="en-GB"/>
        </a:p>
      </dgm:t>
    </dgm:pt>
    <dgm:pt modelId="{2656324F-2B63-4FFD-98D8-9A740F8F8F8F}" type="sibTrans" cxnId="{F10AF91F-9A00-433E-B512-EDF8DE6B49F6}">
      <dgm:prSet/>
      <dgm:spPr/>
      <dgm:t>
        <a:bodyPr/>
        <a:lstStyle/>
        <a:p>
          <a:endParaRPr lang="en-GB"/>
        </a:p>
      </dgm:t>
    </dgm:pt>
    <dgm:pt modelId="{3761C6D0-D8AF-4220-A26B-EDF047706BE9}">
      <dgm:prSet/>
      <dgm:spPr>
        <a:solidFill>
          <a:schemeClr val="tx2">
            <a:lumMod val="75000"/>
          </a:schemeClr>
        </a:solidFill>
      </dgm:spPr>
    </dgm:pt>
    <dgm:pt modelId="{99AA9751-1244-41E7-B47E-5DA93C47B05F}" type="parTrans" cxnId="{2E0FE664-D4F9-456F-B71D-D77890911DF6}">
      <dgm:prSet/>
      <dgm:spPr/>
      <dgm:t>
        <a:bodyPr/>
        <a:lstStyle/>
        <a:p>
          <a:endParaRPr lang="en-GB"/>
        </a:p>
      </dgm:t>
    </dgm:pt>
    <dgm:pt modelId="{C89AF2E5-7267-42A5-82A4-508103849139}" type="sibTrans" cxnId="{2E0FE664-D4F9-456F-B71D-D77890911DF6}">
      <dgm:prSet/>
      <dgm:spPr/>
      <dgm:t>
        <a:bodyPr/>
        <a:lstStyle/>
        <a:p>
          <a:endParaRPr lang="en-GB"/>
        </a:p>
      </dgm:t>
    </dgm:pt>
    <dgm:pt modelId="{62BD8D7D-ADDF-4013-BAE0-8761083DE079}">
      <dgm:prSet/>
      <dgm:spPr>
        <a:solidFill>
          <a:schemeClr val="accent5">
            <a:lumMod val="75000"/>
          </a:schemeClr>
        </a:solidFill>
      </dgm:spPr>
    </dgm:pt>
    <dgm:pt modelId="{12A3C5A4-6F21-4A52-8778-3BB7ECF3396D}" type="parTrans" cxnId="{92BE4D6E-46BF-48FA-8171-DF2062BEB19A}">
      <dgm:prSet/>
      <dgm:spPr/>
      <dgm:t>
        <a:bodyPr/>
        <a:lstStyle/>
        <a:p>
          <a:endParaRPr lang="en-GB"/>
        </a:p>
      </dgm:t>
    </dgm:pt>
    <dgm:pt modelId="{4A3F1CDA-C916-45C3-BB32-91BB00F945A0}" type="sibTrans" cxnId="{92BE4D6E-46BF-48FA-8171-DF2062BEB19A}">
      <dgm:prSet/>
      <dgm:spPr/>
      <dgm:t>
        <a:bodyPr/>
        <a:lstStyle/>
        <a:p>
          <a:endParaRPr lang="en-GB"/>
        </a:p>
      </dgm:t>
    </dgm:pt>
    <dgm:pt modelId="{C6426DD3-6289-4801-819D-F51EF7BEB0DF}">
      <dgm:prSet/>
      <dgm:spPr>
        <a:solidFill>
          <a:schemeClr val="accent5">
            <a:lumMod val="75000"/>
          </a:schemeClr>
        </a:solidFill>
      </dgm:spPr>
    </dgm:pt>
    <dgm:pt modelId="{E06A8856-9DE5-4D5D-A3BC-56AA1DA8EEF1}" type="parTrans" cxnId="{16E37EC1-CD15-4953-9057-FDD52B1C7766}">
      <dgm:prSet/>
      <dgm:spPr/>
      <dgm:t>
        <a:bodyPr/>
        <a:lstStyle/>
        <a:p>
          <a:endParaRPr lang="en-GB"/>
        </a:p>
      </dgm:t>
    </dgm:pt>
    <dgm:pt modelId="{31A72050-D4DB-443B-9A1A-5E89D9E38DBE}" type="sibTrans" cxnId="{16E37EC1-CD15-4953-9057-FDD52B1C7766}">
      <dgm:prSet/>
      <dgm:spPr/>
      <dgm:t>
        <a:bodyPr/>
        <a:lstStyle/>
        <a:p>
          <a:endParaRPr lang="en-GB"/>
        </a:p>
      </dgm:t>
    </dgm:pt>
    <dgm:pt modelId="{9D698AF3-42A7-4DBD-BC2B-55B29CC807D8}">
      <dgm:prSet/>
      <dgm:spPr>
        <a:solidFill>
          <a:schemeClr val="accent5">
            <a:lumMod val="75000"/>
          </a:schemeClr>
        </a:solidFill>
      </dgm:spPr>
    </dgm:pt>
    <dgm:pt modelId="{08E67C4E-4773-418F-8AB8-F644FD743593}" type="parTrans" cxnId="{B31C389C-A954-43E8-82A5-467AAF9A7360}">
      <dgm:prSet/>
      <dgm:spPr/>
      <dgm:t>
        <a:bodyPr/>
        <a:lstStyle/>
        <a:p>
          <a:endParaRPr lang="en-GB"/>
        </a:p>
      </dgm:t>
    </dgm:pt>
    <dgm:pt modelId="{7D8B9F12-86D5-4EBF-A9B8-EB4F3FF70B47}" type="sibTrans" cxnId="{B31C389C-A954-43E8-82A5-467AAF9A7360}">
      <dgm:prSet/>
      <dgm:spPr/>
      <dgm:t>
        <a:bodyPr/>
        <a:lstStyle/>
        <a:p>
          <a:endParaRPr lang="en-GB"/>
        </a:p>
      </dgm:t>
    </dgm:pt>
    <dgm:pt modelId="{D64F7F97-EFF5-48B1-97E0-E3F065E76903}">
      <dgm:prSet custT="1"/>
      <dgm:spPr>
        <a:solidFill>
          <a:schemeClr val="accent5">
            <a:lumMod val="75000"/>
          </a:schemeClr>
        </a:solidFill>
      </dgm:spPr>
      <dgm:t>
        <a:bodyPr/>
        <a:lstStyle/>
        <a:p>
          <a:pPr rtl="0"/>
          <a:r>
            <a:rPr lang="en-US" sz="2000" dirty="0" smtClean="0">
              <a:latin typeface="Garamond" panose="02020404030301010803" pitchFamily="18" charset="0"/>
            </a:rPr>
            <a:t>Peer-reviewed</a:t>
          </a:r>
          <a:endParaRPr lang="en-GB" sz="1800" dirty="0"/>
        </a:p>
      </dgm:t>
    </dgm:pt>
    <dgm:pt modelId="{1DCA5CD5-12DC-425D-BE8D-2E859D7BD309}" type="parTrans" cxnId="{4DF130A1-1098-45EC-90BB-59BD52989249}">
      <dgm:prSet/>
      <dgm:spPr/>
      <dgm:t>
        <a:bodyPr/>
        <a:lstStyle/>
        <a:p>
          <a:endParaRPr lang="en-GB"/>
        </a:p>
      </dgm:t>
    </dgm:pt>
    <dgm:pt modelId="{33A8AE1E-7937-4CE8-B766-6B8653B07BEE}" type="sibTrans" cxnId="{4DF130A1-1098-45EC-90BB-59BD52989249}">
      <dgm:prSet/>
      <dgm:spPr/>
      <dgm:t>
        <a:bodyPr/>
        <a:lstStyle/>
        <a:p>
          <a:endParaRPr lang="en-GB"/>
        </a:p>
      </dgm:t>
    </dgm:pt>
    <dgm:pt modelId="{7B7AE2BA-423F-42AB-B7D5-9ED6991CDFAF}">
      <dgm:prSet/>
      <dgm:spPr/>
    </dgm:pt>
    <dgm:pt modelId="{87A38097-079B-41DE-81B4-662A53FC4CF5}" type="parTrans" cxnId="{C8EF07CF-B3C4-48EC-B9F9-C6ADB55BA3AB}">
      <dgm:prSet/>
      <dgm:spPr/>
      <dgm:t>
        <a:bodyPr/>
        <a:lstStyle/>
        <a:p>
          <a:endParaRPr lang="en-GB"/>
        </a:p>
      </dgm:t>
    </dgm:pt>
    <dgm:pt modelId="{2EACAC86-08E9-4ABE-B95E-9BF661CFEB39}" type="sibTrans" cxnId="{C8EF07CF-B3C4-48EC-B9F9-C6ADB55BA3AB}">
      <dgm:prSet/>
      <dgm:spPr/>
      <dgm:t>
        <a:bodyPr/>
        <a:lstStyle/>
        <a:p>
          <a:endParaRPr lang="en-GB"/>
        </a:p>
      </dgm:t>
    </dgm:pt>
    <dgm:pt modelId="{23453AB2-79F4-49A0-9AAB-7B25BC15227D}" type="pres">
      <dgm:prSet presAssocID="{DB12644F-48DF-488E-A1FF-4D57AFC21890}" presName="Name0" presStyleCnt="0">
        <dgm:presLayoutVars>
          <dgm:chMax val="1"/>
          <dgm:chPref val="1"/>
          <dgm:dir/>
          <dgm:animOne val="branch"/>
          <dgm:animLvl val="lvl"/>
        </dgm:presLayoutVars>
      </dgm:prSet>
      <dgm:spPr/>
    </dgm:pt>
    <dgm:pt modelId="{92571377-983B-4836-A551-D2201D5B93B2}" type="pres">
      <dgm:prSet presAssocID="{A82AC236-F880-408A-B6D1-1AC06650BD60}" presName="Parent" presStyleLbl="node0" presStyleIdx="0" presStyleCnt="1">
        <dgm:presLayoutVars>
          <dgm:chMax val="6"/>
          <dgm:chPref val="6"/>
        </dgm:presLayoutVars>
      </dgm:prSet>
      <dgm:spPr/>
    </dgm:pt>
    <dgm:pt modelId="{D913B32A-147B-4D2F-83E8-9DAE30D0D447}" type="pres">
      <dgm:prSet presAssocID="{1492E9CB-6D9A-4C60-B986-E79861383CBE}" presName="Accent1" presStyleCnt="0"/>
      <dgm:spPr/>
    </dgm:pt>
    <dgm:pt modelId="{B4493480-C2C5-4A4C-8264-C729CCE406FC}" type="pres">
      <dgm:prSet presAssocID="{1492E9CB-6D9A-4C60-B986-E79861383CBE}" presName="Accent" presStyleLbl="bgShp" presStyleIdx="0" presStyleCnt="6"/>
      <dgm:spPr/>
    </dgm:pt>
    <dgm:pt modelId="{DF61A3FA-EE07-4F41-91BE-E42FAFB78F87}" type="pres">
      <dgm:prSet presAssocID="{1492E9CB-6D9A-4C60-B986-E79861383CBE}" presName="Child1" presStyleLbl="node1" presStyleIdx="0" presStyleCnt="6">
        <dgm:presLayoutVars>
          <dgm:chMax val="0"/>
          <dgm:chPref val="0"/>
          <dgm:bulletEnabled val="1"/>
        </dgm:presLayoutVars>
      </dgm:prSet>
      <dgm:spPr/>
    </dgm:pt>
    <dgm:pt modelId="{316CADEA-DE0C-41AE-8C11-1DBB36715271}" type="pres">
      <dgm:prSet presAssocID="{ECD94299-BAB2-4EBC-9A56-0DFE24D7C824}" presName="Accent2" presStyleCnt="0"/>
      <dgm:spPr/>
    </dgm:pt>
    <dgm:pt modelId="{3CB86664-99FB-43E8-ADA0-B9BEA55B038F}" type="pres">
      <dgm:prSet presAssocID="{ECD94299-BAB2-4EBC-9A56-0DFE24D7C824}" presName="Accent" presStyleLbl="bgShp" presStyleIdx="1" presStyleCnt="6"/>
      <dgm:spPr/>
    </dgm:pt>
    <dgm:pt modelId="{B08558D2-5B9F-4150-8D90-F58AD8E2A3E4}" type="pres">
      <dgm:prSet presAssocID="{ECD94299-BAB2-4EBC-9A56-0DFE24D7C824}" presName="Child2" presStyleLbl="node1" presStyleIdx="1" presStyleCnt="6">
        <dgm:presLayoutVars>
          <dgm:chMax val="0"/>
          <dgm:chPref val="0"/>
          <dgm:bulletEnabled val="1"/>
        </dgm:presLayoutVars>
      </dgm:prSet>
      <dgm:spPr/>
    </dgm:pt>
    <dgm:pt modelId="{146757DF-86DA-40A0-B5BD-896765A7DB0F}" type="pres">
      <dgm:prSet presAssocID="{0507EA91-580D-4B09-9284-2C63492CA770}" presName="Accent3" presStyleCnt="0"/>
      <dgm:spPr/>
    </dgm:pt>
    <dgm:pt modelId="{360BD078-13A5-4A37-A84E-120E7BA99FB3}" type="pres">
      <dgm:prSet presAssocID="{0507EA91-580D-4B09-9284-2C63492CA770}" presName="Accent" presStyleLbl="bgShp" presStyleIdx="2" presStyleCnt="6"/>
      <dgm:spPr/>
    </dgm:pt>
    <dgm:pt modelId="{037F841F-EA14-4E9A-8AFE-AF2E44F971EF}" type="pres">
      <dgm:prSet presAssocID="{0507EA91-580D-4B09-9284-2C63492CA770}" presName="Child3" presStyleLbl="node1" presStyleIdx="2" presStyleCnt="6">
        <dgm:presLayoutVars>
          <dgm:chMax val="0"/>
          <dgm:chPref val="0"/>
          <dgm:bulletEnabled val="1"/>
        </dgm:presLayoutVars>
      </dgm:prSet>
      <dgm:spPr/>
      <dgm:t>
        <a:bodyPr/>
        <a:lstStyle/>
        <a:p>
          <a:endParaRPr lang="en-GB"/>
        </a:p>
      </dgm:t>
    </dgm:pt>
    <dgm:pt modelId="{249B51E5-7D45-4706-85FF-E456C779918B}" type="pres">
      <dgm:prSet presAssocID="{290482A4-35ED-46EF-AB1A-B96FEEA8376B}" presName="Accent4" presStyleCnt="0"/>
      <dgm:spPr/>
    </dgm:pt>
    <dgm:pt modelId="{F1DE0836-CF52-4F5D-A523-EB5B4B98D217}" type="pres">
      <dgm:prSet presAssocID="{290482A4-35ED-46EF-AB1A-B96FEEA8376B}" presName="Accent" presStyleLbl="bgShp" presStyleIdx="3" presStyleCnt="6"/>
      <dgm:spPr/>
    </dgm:pt>
    <dgm:pt modelId="{56EE70DA-949B-43E5-A4C6-4A949AB818BB}" type="pres">
      <dgm:prSet presAssocID="{290482A4-35ED-46EF-AB1A-B96FEEA8376B}" presName="Child4" presStyleLbl="node1" presStyleIdx="3" presStyleCnt="6">
        <dgm:presLayoutVars>
          <dgm:chMax val="0"/>
          <dgm:chPref val="0"/>
          <dgm:bulletEnabled val="1"/>
        </dgm:presLayoutVars>
      </dgm:prSet>
      <dgm:spPr/>
    </dgm:pt>
    <dgm:pt modelId="{AFDDDF19-763C-4A97-823D-27083A020F65}" type="pres">
      <dgm:prSet presAssocID="{319E1362-A23C-4F89-B50F-FFC2AAF908D4}" presName="Accent5" presStyleCnt="0"/>
      <dgm:spPr/>
    </dgm:pt>
    <dgm:pt modelId="{190D9A4B-B6CB-42D1-A51A-D2116D810A22}" type="pres">
      <dgm:prSet presAssocID="{319E1362-A23C-4F89-B50F-FFC2AAF908D4}" presName="Accent" presStyleLbl="bgShp" presStyleIdx="4" presStyleCnt="6"/>
      <dgm:spPr/>
    </dgm:pt>
    <dgm:pt modelId="{A82DDC40-201B-4F28-AE92-EC345EA46775}" type="pres">
      <dgm:prSet presAssocID="{319E1362-A23C-4F89-B50F-FFC2AAF908D4}" presName="Child5" presStyleLbl="node1" presStyleIdx="4" presStyleCnt="6">
        <dgm:presLayoutVars>
          <dgm:chMax val="0"/>
          <dgm:chPref val="0"/>
          <dgm:bulletEnabled val="1"/>
        </dgm:presLayoutVars>
      </dgm:prSet>
      <dgm:spPr/>
      <dgm:t>
        <a:bodyPr/>
        <a:lstStyle/>
        <a:p>
          <a:endParaRPr lang="en-GB"/>
        </a:p>
      </dgm:t>
    </dgm:pt>
    <dgm:pt modelId="{C6C31865-7C8F-4A30-B983-5E1D983A7353}" type="pres">
      <dgm:prSet presAssocID="{D64F7F97-EFF5-48B1-97E0-E3F065E76903}" presName="Accent6" presStyleCnt="0"/>
      <dgm:spPr/>
    </dgm:pt>
    <dgm:pt modelId="{594ABB1A-178B-4B84-80B9-6E1B338D8245}" type="pres">
      <dgm:prSet presAssocID="{D64F7F97-EFF5-48B1-97E0-E3F065E76903}" presName="Accent" presStyleLbl="bgShp" presStyleIdx="5" presStyleCnt="6"/>
      <dgm:spPr/>
    </dgm:pt>
    <dgm:pt modelId="{D9EA9F91-3693-4559-A7AA-FF05D48FBD31}" type="pres">
      <dgm:prSet presAssocID="{D64F7F97-EFF5-48B1-97E0-E3F065E76903}" presName="Child6" presStyleLbl="node1" presStyleIdx="5" presStyleCnt="6">
        <dgm:presLayoutVars>
          <dgm:chMax val="0"/>
          <dgm:chPref val="0"/>
          <dgm:bulletEnabled val="1"/>
        </dgm:presLayoutVars>
      </dgm:prSet>
      <dgm:spPr/>
      <dgm:t>
        <a:bodyPr/>
        <a:lstStyle/>
        <a:p>
          <a:endParaRPr lang="en-GB"/>
        </a:p>
      </dgm:t>
    </dgm:pt>
  </dgm:ptLst>
  <dgm:cxnLst>
    <dgm:cxn modelId="{C8EF07CF-B3C4-48EC-B9F9-C6ADB55BA3AB}" srcId="{A82AC236-F880-408A-B6D1-1AC06650BD60}" destId="{7B7AE2BA-423F-42AB-B7D5-9ED6991CDFAF}" srcOrd="6" destOrd="0" parTransId="{87A38097-079B-41DE-81B4-662A53FC4CF5}" sibTransId="{2EACAC86-08E9-4ABE-B95E-9BF661CFEB39}"/>
    <dgm:cxn modelId="{74A7B5EE-88DD-461A-A18D-276F90C78465}" srcId="{DB12644F-48DF-488E-A1FF-4D57AFC21890}" destId="{A82AC236-F880-408A-B6D1-1AC06650BD60}" srcOrd="0" destOrd="0" parTransId="{6B8AE2D3-A629-46B0-B95D-ECA92F769BA5}" sibTransId="{5E33F50B-4723-40EC-A8D8-3DB39E26A54E}"/>
    <dgm:cxn modelId="{16E37EC1-CD15-4953-9057-FDD52B1C7766}" srcId="{DB12644F-48DF-488E-A1FF-4D57AFC21890}" destId="{C6426DD3-6289-4801-819D-F51EF7BEB0DF}" srcOrd="1" destOrd="0" parTransId="{E06A8856-9DE5-4D5D-A3BC-56AA1DA8EEF1}" sibTransId="{31A72050-D4DB-443B-9A1A-5E89D9E38DBE}"/>
    <dgm:cxn modelId="{1442FA01-540C-4BDE-A680-53C7742781A7}" type="presOf" srcId="{DB12644F-48DF-488E-A1FF-4D57AFC21890}" destId="{23453AB2-79F4-49A0-9AAB-7B25BC15227D}" srcOrd="0" destOrd="0" presId="urn:microsoft.com/office/officeart/2011/layout/HexagonRadial"/>
    <dgm:cxn modelId="{4DF130A1-1098-45EC-90BB-59BD52989249}" srcId="{A82AC236-F880-408A-B6D1-1AC06650BD60}" destId="{D64F7F97-EFF5-48B1-97E0-E3F065E76903}" srcOrd="5" destOrd="0" parTransId="{1DCA5CD5-12DC-425D-BE8D-2E859D7BD309}" sibTransId="{33A8AE1E-7937-4CE8-B766-6B8653B07BEE}"/>
    <dgm:cxn modelId="{DD22B665-9C85-4D98-B299-FB601D8F188E}" srcId="{A82AC236-F880-408A-B6D1-1AC06650BD60}" destId="{290482A4-35ED-46EF-AB1A-B96FEEA8376B}" srcOrd="3" destOrd="0" parTransId="{6AB23933-BFA1-4ACB-8C7A-C016081142CE}" sibTransId="{434E826A-4013-4E08-B69A-4050FA965D4B}"/>
    <dgm:cxn modelId="{92BE4D6E-46BF-48FA-8171-DF2062BEB19A}" srcId="{DB12644F-48DF-488E-A1FF-4D57AFC21890}" destId="{62BD8D7D-ADDF-4013-BAE0-8761083DE079}" srcOrd="3" destOrd="0" parTransId="{12A3C5A4-6F21-4A52-8778-3BB7ECF3396D}" sibTransId="{4A3F1CDA-C916-45C3-BB32-91BB00F945A0}"/>
    <dgm:cxn modelId="{F10AF91F-9A00-433E-B512-EDF8DE6B49F6}" srcId="{A82AC236-F880-408A-B6D1-1AC06650BD60}" destId="{319E1362-A23C-4F89-B50F-FFC2AAF908D4}" srcOrd="4" destOrd="0" parTransId="{FF5E8A6B-10C4-483B-8F0D-40D70D2F0913}" sibTransId="{2656324F-2B63-4FFD-98D8-9A740F8F8F8F}"/>
    <dgm:cxn modelId="{352628C0-1406-4000-9B62-699A62167801}" type="presOf" srcId="{ECD94299-BAB2-4EBC-9A56-0DFE24D7C824}" destId="{B08558D2-5B9F-4150-8D90-F58AD8E2A3E4}" srcOrd="0" destOrd="0" presId="urn:microsoft.com/office/officeart/2011/layout/HexagonRadial"/>
    <dgm:cxn modelId="{2029C11F-30E8-4AE7-95B3-7C64EC9961AC}" type="presOf" srcId="{D64F7F97-EFF5-48B1-97E0-E3F065E76903}" destId="{D9EA9F91-3693-4559-A7AA-FF05D48FBD31}" srcOrd="0" destOrd="0" presId="urn:microsoft.com/office/officeart/2011/layout/HexagonRadial"/>
    <dgm:cxn modelId="{DFF1CB02-D858-480B-A249-B5A40CF93207}" srcId="{A82AC236-F880-408A-B6D1-1AC06650BD60}" destId="{0507EA91-580D-4B09-9284-2C63492CA770}" srcOrd="2" destOrd="0" parTransId="{7A6041F4-D8D9-4B92-A52C-D57C8E8A1E14}" sibTransId="{0D80C322-05DA-47D6-A36A-659307D57C39}"/>
    <dgm:cxn modelId="{6F2D8622-8A05-4F0B-963D-C09EC48718AF}" type="presOf" srcId="{0507EA91-580D-4B09-9284-2C63492CA770}" destId="{037F841F-EA14-4E9A-8AFE-AF2E44F971EF}" srcOrd="0" destOrd="0" presId="urn:microsoft.com/office/officeart/2011/layout/HexagonRadial"/>
    <dgm:cxn modelId="{1E82E541-EB8A-4482-9598-86E3E97D14E8}" type="presOf" srcId="{319E1362-A23C-4F89-B50F-FFC2AAF908D4}" destId="{A82DDC40-201B-4F28-AE92-EC345EA46775}" srcOrd="0" destOrd="0" presId="urn:microsoft.com/office/officeart/2011/layout/HexagonRadial"/>
    <dgm:cxn modelId="{C0B22C37-1DC8-450B-815F-E85F74471E0E}" type="presOf" srcId="{A82AC236-F880-408A-B6D1-1AC06650BD60}" destId="{92571377-983B-4836-A551-D2201D5B93B2}" srcOrd="0" destOrd="0" presId="urn:microsoft.com/office/officeart/2011/layout/HexagonRadial"/>
    <dgm:cxn modelId="{B31C389C-A954-43E8-82A5-467AAF9A7360}" srcId="{DB12644F-48DF-488E-A1FF-4D57AFC21890}" destId="{9D698AF3-42A7-4DBD-BC2B-55B29CC807D8}" srcOrd="4" destOrd="0" parTransId="{08E67C4E-4773-418F-8AB8-F644FD743593}" sibTransId="{7D8B9F12-86D5-4EBF-A9B8-EB4F3FF70B47}"/>
    <dgm:cxn modelId="{3BF76FD8-B937-4B1B-A696-77984416A0B7}" srcId="{A82AC236-F880-408A-B6D1-1AC06650BD60}" destId="{ECD94299-BAB2-4EBC-9A56-0DFE24D7C824}" srcOrd="1" destOrd="0" parTransId="{E46F366D-665E-455F-8230-551A2820B64D}" sibTransId="{0F980389-999B-420A-B5BE-7097B74350F8}"/>
    <dgm:cxn modelId="{429834B7-FE2B-44B8-BE05-D82624F43089}" type="presOf" srcId="{290482A4-35ED-46EF-AB1A-B96FEEA8376B}" destId="{56EE70DA-949B-43E5-A4C6-4A949AB818BB}" srcOrd="0" destOrd="0" presId="urn:microsoft.com/office/officeart/2011/layout/HexagonRadial"/>
    <dgm:cxn modelId="{C1849AD9-B2ED-4943-952A-F93023A9E1B7}" type="presOf" srcId="{1492E9CB-6D9A-4C60-B986-E79861383CBE}" destId="{DF61A3FA-EE07-4F41-91BE-E42FAFB78F87}" srcOrd="0" destOrd="0" presId="urn:microsoft.com/office/officeart/2011/layout/HexagonRadial"/>
    <dgm:cxn modelId="{395425FB-5CD7-4EE4-BA83-89243DD9AD88}" srcId="{A82AC236-F880-408A-B6D1-1AC06650BD60}" destId="{1492E9CB-6D9A-4C60-B986-E79861383CBE}" srcOrd="0" destOrd="0" parTransId="{71D44263-2E06-4AE2-9B78-827C11AB6D42}" sibTransId="{7C2A8EE1-839D-46B4-89B0-B490D071908E}"/>
    <dgm:cxn modelId="{2E0FE664-D4F9-456F-B71D-D77890911DF6}" srcId="{DB12644F-48DF-488E-A1FF-4D57AFC21890}" destId="{3761C6D0-D8AF-4220-A26B-EDF047706BE9}" srcOrd="2" destOrd="0" parTransId="{99AA9751-1244-41E7-B47E-5DA93C47B05F}" sibTransId="{C89AF2E5-7267-42A5-82A4-508103849139}"/>
    <dgm:cxn modelId="{3CE04F9A-38CC-45F3-ABB8-FD6CB7FDFB63}" type="presParOf" srcId="{23453AB2-79F4-49A0-9AAB-7B25BC15227D}" destId="{92571377-983B-4836-A551-D2201D5B93B2}" srcOrd="0" destOrd="0" presId="urn:microsoft.com/office/officeart/2011/layout/HexagonRadial"/>
    <dgm:cxn modelId="{685530BB-C3AB-48A0-BCA8-2735BB3AEB2B}" type="presParOf" srcId="{23453AB2-79F4-49A0-9AAB-7B25BC15227D}" destId="{D913B32A-147B-4D2F-83E8-9DAE30D0D447}" srcOrd="1" destOrd="0" presId="urn:microsoft.com/office/officeart/2011/layout/HexagonRadial"/>
    <dgm:cxn modelId="{A99957E8-D402-448B-9C11-786BA6252236}" type="presParOf" srcId="{D913B32A-147B-4D2F-83E8-9DAE30D0D447}" destId="{B4493480-C2C5-4A4C-8264-C729CCE406FC}" srcOrd="0" destOrd="0" presId="urn:microsoft.com/office/officeart/2011/layout/HexagonRadial"/>
    <dgm:cxn modelId="{ABC8D575-67FD-456D-BB82-9C5484AA05C3}" type="presParOf" srcId="{23453AB2-79F4-49A0-9AAB-7B25BC15227D}" destId="{DF61A3FA-EE07-4F41-91BE-E42FAFB78F87}" srcOrd="2" destOrd="0" presId="urn:microsoft.com/office/officeart/2011/layout/HexagonRadial"/>
    <dgm:cxn modelId="{8D73F830-70C3-4A93-BFDF-722E79A992FA}" type="presParOf" srcId="{23453AB2-79F4-49A0-9AAB-7B25BC15227D}" destId="{316CADEA-DE0C-41AE-8C11-1DBB36715271}" srcOrd="3" destOrd="0" presId="urn:microsoft.com/office/officeart/2011/layout/HexagonRadial"/>
    <dgm:cxn modelId="{83C873E0-158C-42DD-8175-4F20FEC52909}" type="presParOf" srcId="{316CADEA-DE0C-41AE-8C11-1DBB36715271}" destId="{3CB86664-99FB-43E8-ADA0-B9BEA55B038F}" srcOrd="0" destOrd="0" presId="urn:microsoft.com/office/officeart/2011/layout/HexagonRadial"/>
    <dgm:cxn modelId="{5FDEAB02-4526-4570-88B8-6DF2CD08EF25}" type="presParOf" srcId="{23453AB2-79F4-49A0-9AAB-7B25BC15227D}" destId="{B08558D2-5B9F-4150-8D90-F58AD8E2A3E4}" srcOrd="4" destOrd="0" presId="urn:microsoft.com/office/officeart/2011/layout/HexagonRadial"/>
    <dgm:cxn modelId="{A3AFFC46-36F4-4888-A65F-4F1443029596}" type="presParOf" srcId="{23453AB2-79F4-49A0-9AAB-7B25BC15227D}" destId="{146757DF-86DA-40A0-B5BD-896765A7DB0F}" srcOrd="5" destOrd="0" presId="urn:microsoft.com/office/officeart/2011/layout/HexagonRadial"/>
    <dgm:cxn modelId="{268DC398-5138-4339-A05C-AF537786CB81}" type="presParOf" srcId="{146757DF-86DA-40A0-B5BD-896765A7DB0F}" destId="{360BD078-13A5-4A37-A84E-120E7BA99FB3}" srcOrd="0" destOrd="0" presId="urn:microsoft.com/office/officeart/2011/layout/HexagonRadial"/>
    <dgm:cxn modelId="{406D47DE-D321-4F2E-A3D1-4A10CBA41A96}" type="presParOf" srcId="{23453AB2-79F4-49A0-9AAB-7B25BC15227D}" destId="{037F841F-EA14-4E9A-8AFE-AF2E44F971EF}" srcOrd="6" destOrd="0" presId="urn:microsoft.com/office/officeart/2011/layout/HexagonRadial"/>
    <dgm:cxn modelId="{99D88478-CF3F-45A3-8D7F-5C00442AB6FD}" type="presParOf" srcId="{23453AB2-79F4-49A0-9AAB-7B25BC15227D}" destId="{249B51E5-7D45-4706-85FF-E456C779918B}" srcOrd="7" destOrd="0" presId="urn:microsoft.com/office/officeart/2011/layout/HexagonRadial"/>
    <dgm:cxn modelId="{C5FCDB23-90AD-4AB2-BF04-C17D4F9743B2}" type="presParOf" srcId="{249B51E5-7D45-4706-85FF-E456C779918B}" destId="{F1DE0836-CF52-4F5D-A523-EB5B4B98D217}" srcOrd="0" destOrd="0" presId="urn:microsoft.com/office/officeart/2011/layout/HexagonRadial"/>
    <dgm:cxn modelId="{40FB421B-A238-4239-A69C-81D149ED2549}" type="presParOf" srcId="{23453AB2-79F4-49A0-9AAB-7B25BC15227D}" destId="{56EE70DA-949B-43E5-A4C6-4A949AB818BB}" srcOrd="8" destOrd="0" presId="urn:microsoft.com/office/officeart/2011/layout/HexagonRadial"/>
    <dgm:cxn modelId="{B29D55A8-048D-4D3C-8ADF-2731B9E0B7D9}" type="presParOf" srcId="{23453AB2-79F4-49A0-9AAB-7B25BC15227D}" destId="{AFDDDF19-763C-4A97-823D-27083A020F65}" srcOrd="9" destOrd="0" presId="urn:microsoft.com/office/officeart/2011/layout/HexagonRadial"/>
    <dgm:cxn modelId="{3D1081EA-A158-471A-9BC3-4B11ACE8C4C1}" type="presParOf" srcId="{AFDDDF19-763C-4A97-823D-27083A020F65}" destId="{190D9A4B-B6CB-42D1-A51A-D2116D810A22}" srcOrd="0" destOrd="0" presId="urn:microsoft.com/office/officeart/2011/layout/HexagonRadial"/>
    <dgm:cxn modelId="{9E8C147D-DCAD-4EC3-B0AC-882EA6AC0D6E}" type="presParOf" srcId="{23453AB2-79F4-49A0-9AAB-7B25BC15227D}" destId="{A82DDC40-201B-4F28-AE92-EC345EA46775}" srcOrd="10" destOrd="0" presId="urn:microsoft.com/office/officeart/2011/layout/HexagonRadial"/>
    <dgm:cxn modelId="{C1193B36-DE7E-4721-B688-D71C865DD713}" type="presParOf" srcId="{23453AB2-79F4-49A0-9AAB-7B25BC15227D}" destId="{C6C31865-7C8F-4A30-B983-5E1D983A7353}" srcOrd="11" destOrd="0" presId="urn:microsoft.com/office/officeart/2011/layout/HexagonRadial"/>
    <dgm:cxn modelId="{6B3B14E9-C4BF-454C-850B-49F62C164F63}" type="presParOf" srcId="{C6C31865-7C8F-4A30-B983-5E1D983A7353}" destId="{594ABB1A-178B-4B84-80B9-6E1B338D8245}" srcOrd="0" destOrd="0" presId="urn:microsoft.com/office/officeart/2011/layout/HexagonRadial"/>
    <dgm:cxn modelId="{28EFE645-74A1-4F4A-8E7B-768D821760DA}" type="presParOf" srcId="{23453AB2-79F4-49A0-9AAB-7B25BC15227D}" destId="{D9EA9F91-3693-4559-A7AA-FF05D48FBD31}" srcOrd="12" destOrd="0" presId="urn:microsoft.com/office/officeart/2011/layout/HexagonRadial"/>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7C15F8E-0F88-4170-8623-9C887E5F8F5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1B170392-0E97-4D46-9A34-5585A88C760A}">
      <dgm:prSet/>
      <dgm:spPr>
        <a:solidFill>
          <a:schemeClr val="tx2">
            <a:lumMod val="75000"/>
          </a:schemeClr>
        </a:solidFill>
      </dgm:spPr>
      <dgm:t>
        <a:bodyPr/>
        <a:lstStyle/>
        <a:p>
          <a:pPr rtl="0"/>
          <a:r>
            <a:rPr lang="de-DE" b="1" cap="small" baseline="0" dirty="0" smtClean="0">
              <a:latin typeface="Garamond" panose="02020404030301010803" pitchFamily="18" charset="0"/>
            </a:rPr>
            <a:t>Indian Journal </a:t>
          </a:r>
          <a:r>
            <a:rPr lang="de-DE" b="1" cap="small" baseline="0" dirty="0" err="1" smtClean="0">
              <a:latin typeface="Garamond" panose="02020404030301010803" pitchFamily="18" charset="0"/>
            </a:rPr>
            <a:t>of</a:t>
          </a:r>
          <a:r>
            <a:rPr lang="de-DE" b="1" cap="small" baseline="0" dirty="0" smtClean="0">
              <a:latin typeface="Garamond" panose="02020404030301010803" pitchFamily="18" charset="0"/>
            </a:rPr>
            <a:t> Research in </a:t>
          </a:r>
          <a:r>
            <a:rPr lang="de-DE" b="1" cap="small" baseline="0" dirty="0" err="1" smtClean="0">
              <a:latin typeface="Garamond" panose="02020404030301010803" pitchFamily="18" charset="0"/>
            </a:rPr>
            <a:t>Homoeopathy</a:t>
          </a:r>
          <a:endParaRPr lang="en-GB" cap="small" baseline="0" dirty="0">
            <a:latin typeface="Garamond" panose="02020404030301010803" pitchFamily="18" charset="0"/>
          </a:endParaRPr>
        </a:p>
      </dgm:t>
    </dgm:pt>
    <dgm:pt modelId="{E24A68AA-686B-4781-9FDF-45AE7B6AD217}" type="parTrans" cxnId="{6A1513EE-F284-49DD-A654-2102876F02CC}">
      <dgm:prSet/>
      <dgm:spPr/>
      <dgm:t>
        <a:bodyPr/>
        <a:lstStyle/>
        <a:p>
          <a:endParaRPr lang="en-GB"/>
        </a:p>
      </dgm:t>
    </dgm:pt>
    <dgm:pt modelId="{DD9F6860-2F2C-471F-B782-E91B2D8D73FB}" type="sibTrans" cxnId="{6A1513EE-F284-49DD-A654-2102876F02CC}">
      <dgm:prSet/>
      <dgm:spPr/>
      <dgm:t>
        <a:bodyPr/>
        <a:lstStyle/>
        <a:p>
          <a:endParaRPr lang="en-GB"/>
        </a:p>
      </dgm:t>
    </dgm:pt>
    <dgm:pt modelId="{9568D9BA-B1AC-44DB-9FBD-192B94547637}">
      <dgm:prSet/>
      <dgm:spPr>
        <a:solidFill>
          <a:schemeClr val="accent5">
            <a:lumMod val="20000"/>
            <a:lumOff val="80000"/>
            <a:alpha val="90000"/>
          </a:schemeClr>
        </a:solidFill>
      </dgm:spPr>
      <dgm:t>
        <a:bodyPr/>
        <a:lstStyle/>
        <a:p>
          <a:pPr rtl="0"/>
          <a:r>
            <a:rPr lang="en-US" dirty="0" smtClean="0">
              <a:latin typeface="Garamond" panose="02020404030301010803" pitchFamily="18" charset="0"/>
            </a:rPr>
            <a:t>Central Council for Research in Homoeopathy</a:t>
          </a:r>
          <a:endParaRPr lang="en-GB" dirty="0">
            <a:latin typeface="Garamond" panose="02020404030301010803" pitchFamily="18" charset="0"/>
          </a:endParaRPr>
        </a:p>
      </dgm:t>
    </dgm:pt>
    <dgm:pt modelId="{9D5F4C08-E33B-4922-BEAA-806A58895C74}" type="parTrans" cxnId="{18E65EFC-0EC7-4FC2-A00A-374CFEC2C7D9}">
      <dgm:prSet/>
      <dgm:spPr/>
      <dgm:t>
        <a:bodyPr/>
        <a:lstStyle/>
        <a:p>
          <a:endParaRPr lang="en-GB"/>
        </a:p>
      </dgm:t>
    </dgm:pt>
    <dgm:pt modelId="{9B5F4A96-FA74-4F6A-BFDB-4B8119AFC781}" type="sibTrans" cxnId="{18E65EFC-0EC7-4FC2-A00A-374CFEC2C7D9}">
      <dgm:prSet/>
      <dgm:spPr/>
      <dgm:t>
        <a:bodyPr/>
        <a:lstStyle/>
        <a:p>
          <a:endParaRPr lang="en-GB"/>
        </a:p>
      </dgm:t>
    </dgm:pt>
    <dgm:pt modelId="{EAD250D7-FB30-465B-9BDB-1C12D9E036B0}">
      <dgm:prSet/>
      <dgm:spPr>
        <a:solidFill>
          <a:schemeClr val="accent5">
            <a:lumMod val="20000"/>
            <a:lumOff val="80000"/>
            <a:alpha val="90000"/>
          </a:schemeClr>
        </a:solidFill>
      </dgm:spPr>
      <dgm:t>
        <a:bodyPr/>
        <a:lstStyle/>
        <a:p>
          <a:pPr rtl="0"/>
          <a:r>
            <a:rPr lang="en-US" dirty="0" smtClean="0">
              <a:latin typeface="Garamond" panose="02020404030301010803" pitchFamily="18" charset="0"/>
            </a:rPr>
            <a:t>Research in homeopathy</a:t>
          </a:r>
          <a:endParaRPr lang="en-GB" dirty="0">
            <a:latin typeface="Garamond" panose="02020404030301010803" pitchFamily="18" charset="0"/>
          </a:endParaRPr>
        </a:p>
      </dgm:t>
    </dgm:pt>
    <dgm:pt modelId="{34F3C579-6E3F-4A29-B443-6D1D92FFFD95}" type="parTrans" cxnId="{21E6E190-C159-434F-9FC9-91D1CC4F5F5C}">
      <dgm:prSet/>
      <dgm:spPr/>
      <dgm:t>
        <a:bodyPr/>
        <a:lstStyle/>
        <a:p>
          <a:endParaRPr lang="en-GB"/>
        </a:p>
      </dgm:t>
    </dgm:pt>
    <dgm:pt modelId="{D53AA6ED-15BC-4ACA-99F3-581C45842CB8}" type="sibTrans" cxnId="{21E6E190-C159-434F-9FC9-91D1CC4F5F5C}">
      <dgm:prSet/>
      <dgm:spPr/>
      <dgm:t>
        <a:bodyPr/>
        <a:lstStyle/>
        <a:p>
          <a:endParaRPr lang="en-GB"/>
        </a:p>
      </dgm:t>
    </dgm:pt>
    <dgm:pt modelId="{C81A9654-F331-4896-8DE0-5174D8F775C1}">
      <dgm:prSet/>
      <dgm:spPr>
        <a:solidFill>
          <a:schemeClr val="accent5">
            <a:lumMod val="20000"/>
            <a:lumOff val="80000"/>
            <a:alpha val="90000"/>
          </a:schemeClr>
        </a:solidFill>
      </dgm:spPr>
      <dgm:t>
        <a:bodyPr/>
        <a:lstStyle/>
        <a:p>
          <a:pPr rtl="0"/>
          <a:r>
            <a:rPr lang="en-US" dirty="0" smtClean="0">
              <a:latin typeface="Garamond" panose="02020404030301010803" pitchFamily="18" charset="0"/>
            </a:rPr>
            <a:t>Peer-reviewed</a:t>
          </a:r>
          <a:endParaRPr lang="en-GB" dirty="0">
            <a:latin typeface="Garamond" panose="02020404030301010803" pitchFamily="18" charset="0"/>
          </a:endParaRPr>
        </a:p>
      </dgm:t>
    </dgm:pt>
    <dgm:pt modelId="{6A6EF56C-9403-4D95-BDE6-3EB2C7B8CC34}" type="parTrans" cxnId="{33518524-34A6-421D-8440-2D6E3CC4D447}">
      <dgm:prSet/>
      <dgm:spPr/>
      <dgm:t>
        <a:bodyPr/>
        <a:lstStyle/>
        <a:p>
          <a:endParaRPr lang="en-GB"/>
        </a:p>
      </dgm:t>
    </dgm:pt>
    <dgm:pt modelId="{5A3467C7-76DA-4603-AAB0-D7E6733201A2}" type="sibTrans" cxnId="{33518524-34A6-421D-8440-2D6E3CC4D447}">
      <dgm:prSet/>
      <dgm:spPr/>
      <dgm:t>
        <a:bodyPr/>
        <a:lstStyle/>
        <a:p>
          <a:endParaRPr lang="en-GB"/>
        </a:p>
      </dgm:t>
    </dgm:pt>
    <dgm:pt modelId="{1AF4F538-2D02-47CD-BFFB-D5B0C0883B41}">
      <dgm:prSet/>
      <dgm:spPr>
        <a:solidFill>
          <a:schemeClr val="accent5">
            <a:lumMod val="20000"/>
            <a:lumOff val="80000"/>
            <a:alpha val="90000"/>
          </a:schemeClr>
        </a:solidFill>
      </dgm:spPr>
      <dgm:t>
        <a:bodyPr/>
        <a:lstStyle/>
        <a:p>
          <a:pPr rtl="0"/>
          <a:r>
            <a:rPr lang="en-US" dirty="0" smtClean="0">
              <a:latin typeface="Garamond" panose="02020404030301010803" pitchFamily="18" charset="0"/>
            </a:rPr>
            <a:t>Published monthly</a:t>
          </a:r>
          <a:endParaRPr lang="en-GB" dirty="0">
            <a:latin typeface="Garamond" panose="02020404030301010803" pitchFamily="18" charset="0"/>
          </a:endParaRPr>
        </a:p>
      </dgm:t>
    </dgm:pt>
    <dgm:pt modelId="{2D31917A-7B50-4E0C-96B8-397DEEAF17BC}" type="parTrans" cxnId="{D2038ABD-A5B9-4E0A-8D0E-FF856F1AF9F1}">
      <dgm:prSet/>
      <dgm:spPr/>
      <dgm:t>
        <a:bodyPr/>
        <a:lstStyle/>
        <a:p>
          <a:endParaRPr lang="en-GB"/>
        </a:p>
      </dgm:t>
    </dgm:pt>
    <dgm:pt modelId="{3F0607ED-ACE9-4A47-B13F-7354E6CF53D3}" type="sibTrans" cxnId="{D2038ABD-A5B9-4E0A-8D0E-FF856F1AF9F1}">
      <dgm:prSet/>
      <dgm:spPr/>
      <dgm:t>
        <a:bodyPr/>
        <a:lstStyle/>
        <a:p>
          <a:endParaRPr lang="en-GB"/>
        </a:p>
      </dgm:t>
    </dgm:pt>
    <dgm:pt modelId="{0190E9FA-3821-43BB-B67D-4A0BD665A4E2}">
      <dgm:prSet/>
      <dgm:spPr>
        <a:solidFill>
          <a:schemeClr val="accent5">
            <a:lumMod val="20000"/>
            <a:lumOff val="80000"/>
            <a:alpha val="90000"/>
          </a:schemeClr>
        </a:solidFill>
      </dgm:spPr>
      <dgm:t>
        <a:bodyPr/>
        <a:lstStyle/>
        <a:p>
          <a:pPr rtl="0"/>
          <a:r>
            <a:rPr lang="fr-FR" dirty="0" smtClean="0">
              <a:latin typeface="Garamond" panose="02020404030301010803" pitchFamily="18" charset="0"/>
            </a:rPr>
            <a:t>10 volumes (2007-2016), </a:t>
          </a:r>
          <a:br>
            <a:rPr lang="fr-FR" dirty="0" smtClean="0">
              <a:latin typeface="Garamond" panose="02020404030301010803" pitchFamily="18" charset="0"/>
            </a:rPr>
          </a:br>
          <a:r>
            <a:rPr lang="fr-FR" dirty="0" smtClean="0">
              <a:latin typeface="Garamond" panose="02020404030301010803" pitchFamily="18" charset="0"/>
            </a:rPr>
            <a:t>278 articles online</a:t>
          </a:r>
          <a:endParaRPr lang="en-GB" dirty="0">
            <a:latin typeface="Garamond" panose="02020404030301010803" pitchFamily="18" charset="0"/>
          </a:endParaRPr>
        </a:p>
      </dgm:t>
    </dgm:pt>
    <dgm:pt modelId="{6569A085-EE7F-4C95-8AC9-5E7BB28F3E0E}" type="parTrans" cxnId="{EF460170-5D8C-47CB-86B8-D1A4825F36DC}">
      <dgm:prSet/>
      <dgm:spPr/>
      <dgm:t>
        <a:bodyPr/>
        <a:lstStyle/>
        <a:p>
          <a:endParaRPr lang="en-GB"/>
        </a:p>
      </dgm:t>
    </dgm:pt>
    <dgm:pt modelId="{83C65966-891C-4A95-87C3-D0943763C22F}" type="sibTrans" cxnId="{EF460170-5D8C-47CB-86B8-D1A4825F36DC}">
      <dgm:prSet/>
      <dgm:spPr/>
      <dgm:t>
        <a:bodyPr/>
        <a:lstStyle/>
        <a:p>
          <a:endParaRPr lang="en-GB"/>
        </a:p>
      </dgm:t>
    </dgm:pt>
    <dgm:pt modelId="{6B6FCE7D-318F-44F8-A479-68B0A0BC291B}">
      <dgm:prSet/>
      <dgm:spPr>
        <a:solidFill>
          <a:schemeClr val="accent5">
            <a:lumMod val="20000"/>
            <a:lumOff val="80000"/>
            <a:alpha val="90000"/>
          </a:schemeClr>
        </a:solidFill>
      </dgm:spPr>
      <dgm:t>
        <a:bodyPr/>
        <a:lstStyle/>
        <a:p>
          <a:pPr rtl="0"/>
          <a:r>
            <a:rPr lang="de-DE" dirty="0" smtClean="0">
              <a:latin typeface="Garamond" panose="02020404030301010803" pitchFamily="18" charset="0"/>
            </a:rPr>
            <a:t>Free </a:t>
          </a:r>
          <a:r>
            <a:rPr lang="de-DE" dirty="0" err="1" smtClean="0">
              <a:latin typeface="Garamond" panose="02020404030301010803" pitchFamily="18" charset="0"/>
            </a:rPr>
            <a:t>full</a:t>
          </a:r>
          <a:r>
            <a:rPr lang="de-DE" dirty="0" smtClean="0">
              <a:latin typeface="Garamond" panose="02020404030301010803" pitchFamily="18" charset="0"/>
            </a:rPr>
            <a:t> </a:t>
          </a:r>
          <a:r>
            <a:rPr lang="de-DE" dirty="0" err="1" smtClean="0">
              <a:latin typeface="Garamond" panose="02020404030301010803" pitchFamily="18" charset="0"/>
            </a:rPr>
            <a:t>text</a:t>
          </a:r>
          <a:r>
            <a:rPr lang="de-DE" dirty="0" smtClean="0">
              <a:latin typeface="Garamond" panose="02020404030301010803" pitchFamily="18" charset="0"/>
            </a:rPr>
            <a:t>,</a:t>
          </a:r>
          <a:br>
            <a:rPr lang="de-DE" dirty="0" smtClean="0">
              <a:latin typeface="Garamond" panose="02020404030301010803" pitchFamily="18" charset="0"/>
            </a:rPr>
          </a:br>
          <a:r>
            <a:rPr lang="de-DE" dirty="0" err="1" smtClean="0">
              <a:latin typeface="Garamond" panose="02020404030301010803" pitchFamily="18" charset="0"/>
            </a:rPr>
            <a:t>access</a:t>
          </a:r>
          <a:r>
            <a:rPr lang="de-DE" dirty="0" smtClean="0">
              <a:latin typeface="Garamond" panose="02020404030301010803" pitchFamily="18" charset="0"/>
            </a:rPr>
            <a:t> </a:t>
          </a:r>
          <a:r>
            <a:rPr lang="de-DE" dirty="0" err="1" smtClean="0">
              <a:latin typeface="Garamond" panose="02020404030301010803" pitchFamily="18" charset="0"/>
            </a:rPr>
            <a:t>without</a:t>
          </a:r>
          <a:r>
            <a:rPr lang="de-DE" dirty="0" smtClean="0">
              <a:latin typeface="Garamond" panose="02020404030301010803" pitchFamily="18" charset="0"/>
            </a:rPr>
            <a:t> </a:t>
          </a:r>
          <a:r>
            <a:rPr lang="de-DE" dirty="0" err="1" smtClean="0">
              <a:latin typeface="Garamond" panose="02020404030301010803" pitchFamily="18" charset="0"/>
            </a:rPr>
            <a:t>registration</a:t>
          </a:r>
          <a:endParaRPr lang="en-GB" dirty="0">
            <a:latin typeface="Garamond" panose="02020404030301010803" pitchFamily="18" charset="0"/>
          </a:endParaRPr>
        </a:p>
      </dgm:t>
    </dgm:pt>
    <dgm:pt modelId="{E6D4485D-BA16-4C42-AC05-D7DEBCA845DA}" type="parTrans" cxnId="{1DA0F6D6-6D6F-4F72-941A-25F502C65E1A}">
      <dgm:prSet/>
      <dgm:spPr/>
      <dgm:t>
        <a:bodyPr/>
        <a:lstStyle/>
        <a:p>
          <a:endParaRPr lang="en-GB"/>
        </a:p>
      </dgm:t>
    </dgm:pt>
    <dgm:pt modelId="{2F8D2B51-4D82-4775-901A-B89D6E09CB19}" type="sibTrans" cxnId="{1DA0F6D6-6D6F-4F72-941A-25F502C65E1A}">
      <dgm:prSet/>
      <dgm:spPr/>
      <dgm:t>
        <a:bodyPr/>
        <a:lstStyle/>
        <a:p>
          <a:endParaRPr lang="en-GB"/>
        </a:p>
      </dgm:t>
    </dgm:pt>
    <dgm:pt modelId="{024FAE90-835C-46CB-B818-CCC8ADE69853}" type="pres">
      <dgm:prSet presAssocID="{77C15F8E-0F88-4170-8623-9C887E5F8F5F}" presName="linearFlow" presStyleCnt="0">
        <dgm:presLayoutVars>
          <dgm:dir/>
          <dgm:animLvl val="lvl"/>
          <dgm:resizeHandles val="exact"/>
        </dgm:presLayoutVars>
      </dgm:prSet>
      <dgm:spPr/>
    </dgm:pt>
    <dgm:pt modelId="{EAE6E90D-8501-4293-A915-065B7A35CD0B}" type="pres">
      <dgm:prSet presAssocID="{1B170392-0E97-4D46-9A34-5585A88C760A}" presName="composite" presStyleCnt="0"/>
      <dgm:spPr/>
    </dgm:pt>
    <dgm:pt modelId="{4C3F06EE-4FDD-49ED-B70D-7702A733CC29}" type="pres">
      <dgm:prSet presAssocID="{1B170392-0E97-4D46-9A34-5585A88C760A}" presName="parentText" presStyleLbl="alignNode1" presStyleIdx="0" presStyleCnt="1">
        <dgm:presLayoutVars>
          <dgm:chMax val="1"/>
          <dgm:bulletEnabled val="1"/>
        </dgm:presLayoutVars>
      </dgm:prSet>
      <dgm:spPr/>
    </dgm:pt>
    <dgm:pt modelId="{20489269-8B41-4F2E-BE58-9BD54616C862}" type="pres">
      <dgm:prSet presAssocID="{1B170392-0E97-4D46-9A34-5585A88C760A}" presName="descendantText" presStyleLbl="alignAcc1" presStyleIdx="0" presStyleCnt="1" custLinFactY="-84615" custLinFactNeighborX="6231" custLinFactNeighborY="-100000">
        <dgm:presLayoutVars>
          <dgm:bulletEnabled val="1"/>
        </dgm:presLayoutVars>
      </dgm:prSet>
      <dgm:spPr/>
      <dgm:t>
        <a:bodyPr/>
        <a:lstStyle/>
        <a:p>
          <a:endParaRPr lang="en-GB"/>
        </a:p>
      </dgm:t>
    </dgm:pt>
  </dgm:ptLst>
  <dgm:cxnLst>
    <dgm:cxn modelId="{9A4843F2-23A8-4EA0-A473-AEF8CB387AB1}" type="presOf" srcId="{6B6FCE7D-318F-44F8-A479-68B0A0BC291B}" destId="{20489269-8B41-4F2E-BE58-9BD54616C862}" srcOrd="0" destOrd="5" presId="urn:microsoft.com/office/officeart/2005/8/layout/chevron2"/>
    <dgm:cxn modelId="{72DD72FA-1EEF-4B13-A57B-604D4460E057}" type="presOf" srcId="{EAD250D7-FB30-465B-9BDB-1C12D9E036B0}" destId="{20489269-8B41-4F2E-BE58-9BD54616C862}" srcOrd="0" destOrd="1" presId="urn:microsoft.com/office/officeart/2005/8/layout/chevron2"/>
    <dgm:cxn modelId="{7E231FF3-3901-4A4E-B3B2-D81C27694568}" type="presOf" srcId="{77C15F8E-0F88-4170-8623-9C887E5F8F5F}" destId="{024FAE90-835C-46CB-B818-CCC8ADE69853}" srcOrd="0" destOrd="0" presId="urn:microsoft.com/office/officeart/2005/8/layout/chevron2"/>
    <dgm:cxn modelId="{6A1513EE-F284-49DD-A654-2102876F02CC}" srcId="{77C15F8E-0F88-4170-8623-9C887E5F8F5F}" destId="{1B170392-0E97-4D46-9A34-5585A88C760A}" srcOrd="0" destOrd="0" parTransId="{E24A68AA-686B-4781-9FDF-45AE7B6AD217}" sibTransId="{DD9F6860-2F2C-471F-B782-E91B2D8D73FB}"/>
    <dgm:cxn modelId="{D2038ABD-A5B9-4E0A-8D0E-FF856F1AF9F1}" srcId="{1B170392-0E97-4D46-9A34-5585A88C760A}" destId="{1AF4F538-2D02-47CD-BFFB-D5B0C0883B41}" srcOrd="3" destOrd="0" parTransId="{2D31917A-7B50-4E0C-96B8-397DEEAF17BC}" sibTransId="{3F0607ED-ACE9-4A47-B13F-7354E6CF53D3}"/>
    <dgm:cxn modelId="{21E6E190-C159-434F-9FC9-91D1CC4F5F5C}" srcId="{1B170392-0E97-4D46-9A34-5585A88C760A}" destId="{EAD250D7-FB30-465B-9BDB-1C12D9E036B0}" srcOrd="1" destOrd="0" parTransId="{34F3C579-6E3F-4A29-B443-6D1D92FFFD95}" sibTransId="{D53AA6ED-15BC-4ACA-99F3-581C45842CB8}"/>
    <dgm:cxn modelId="{18E65EFC-0EC7-4FC2-A00A-374CFEC2C7D9}" srcId="{1B170392-0E97-4D46-9A34-5585A88C760A}" destId="{9568D9BA-B1AC-44DB-9FBD-192B94547637}" srcOrd="0" destOrd="0" parTransId="{9D5F4C08-E33B-4922-BEAA-806A58895C74}" sibTransId="{9B5F4A96-FA74-4F6A-BFDB-4B8119AFC781}"/>
    <dgm:cxn modelId="{33518524-34A6-421D-8440-2D6E3CC4D447}" srcId="{1B170392-0E97-4D46-9A34-5585A88C760A}" destId="{C81A9654-F331-4896-8DE0-5174D8F775C1}" srcOrd="2" destOrd="0" parTransId="{6A6EF56C-9403-4D95-BDE6-3EB2C7B8CC34}" sibTransId="{5A3467C7-76DA-4603-AAB0-D7E6733201A2}"/>
    <dgm:cxn modelId="{83F3D09D-BCD1-45D9-8787-D295E3552FE0}" type="presOf" srcId="{0190E9FA-3821-43BB-B67D-4A0BD665A4E2}" destId="{20489269-8B41-4F2E-BE58-9BD54616C862}" srcOrd="0" destOrd="4" presId="urn:microsoft.com/office/officeart/2005/8/layout/chevron2"/>
    <dgm:cxn modelId="{CB423AA0-DC9F-4E73-8975-1F36F99F60E0}" type="presOf" srcId="{1AF4F538-2D02-47CD-BFFB-D5B0C0883B41}" destId="{20489269-8B41-4F2E-BE58-9BD54616C862}" srcOrd="0" destOrd="3" presId="urn:microsoft.com/office/officeart/2005/8/layout/chevron2"/>
    <dgm:cxn modelId="{8EC0FCDB-5C7D-4A63-8F82-14018D8C301D}" type="presOf" srcId="{C81A9654-F331-4896-8DE0-5174D8F775C1}" destId="{20489269-8B41-4F2E-BE58-9BD54616C862}" srcOrd="0" destOrd="2" presId="urn:microsoft.com/office/officeart/2005/8/layout/chevron2"/>
    <dgm:cxn modelId="{8FA93FEC-2C1A-420A-9B83-C2D80D8D6189}" type="presOf" srcId="{9568D9BA-B1AC-44DB-9FBD-192B94547637}" destId="{20489269-8B41-4F2E-BE58-9BD54616C862}" srcOrd="0" destOrd="0" presId="urn:microsoft.com/office/officeart/2005/8/layout/chevron2"/>
    <dgm:cxn modelId="{EF460170-5D8C-47CB-86B8-D1A4825F36DC}" srcId="{1B170392-0E97-4D46-9A34-5585A88C760A}" destId="{0190E9FA-3821-43BB-B67D-4A0BD665A4E2}" srcOrd="4" destOrd="0" parTransId="{6569A085-EE7F-4C95-8AC9-5E7BB28F3E0E}" sibTransId="{83C65966-891C-4A95-87C3-D0943763C22F}"/>
    <dgm:cxn modelId="{14AFD264-92E8-4035-A1BB-3148E1E34593}" type="presOf" srcId="{1B170392-0E97-4D46-9A34-5585A88C760A}" destId="{4C3F06EE-4FDD-49ED-B70D-7702A733CC29}" srcOrd="0" destOrd="0" presId="urn:microsoft.com/office/officeart/2005/8/layout/chevron2"/>
    <dgm:cxn modelId="{1DA0F6D6-6D6F-4F72-941A-25F502C65E1A}" srcId="{1B170392-0E97-4D46-9A34-5585A88C760A}" destId="{6B6FCE7D-318F-44F8-A479-68B0A0BC291B}" srcOrd="5" destOrd="0" parTransId="{E6D4485D-BA16-4C42-AC05-D7DEBCA845DA}" sibTransId="{2F8D2B51-4D82-4775-901A-B89D6E09CB19}"/>
    <dgm:cxn modelId="{794CEAA5-570D-4F89-AE25-C922087B6929}" type="presParOf" srcId="{024FAE90-835C-46CB-B818-CCC8ADE69853}" destId="{EAE6E90D-8501-4293-A915-065B7A35CD0B}" srcOrd="0" destOrd="0" presId="urn:microsoft.com/office/officeart/2005/8/layout/chevron2"/>
    <dgm:cxn modelId="{EA9D971A-26E8-4072-968C-E974028DA9E0}" type="presParOf" srcId="{EAE6E90D-8501-4293-A915-065B7A35CD0B}" destId="{4C3F06EE-4FDD-49ED-B70D-7702A733CC29}" srcOrd="0" destOrd="0" presId="urn:microsoft.com/office/officeart/2005/8/layout/chevron2"/>
    <dgm:cxn modelId="{4503B2EA-6376-4FD8-8DA7-A45B02FD95EF}" type="presParOf" srcId="{EAE6E90D-8501-4293-A915-065B7A35CD0B}" destId="{20489269-8B41-4F2E-BE58-9BD54616C862}" srcOrd="1" destOrd="0" presId="urn:microsoft.com/office/officeart/2005/8/layout/chevro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4BF109E-5754-40C2-852C-C1A4C5149CCF}" type="doc">
      <dgm:prSet loTypeId="urn:microsoft.com/office/officeart/2005/8/layout/gear1" loCatId="cycle" qsTypeId="urn:microsoft.com/office/officeart/2005/8/quickstyle/simple1" qsCatId="simple" csTypeId="urn:microsoft.com/office/officeart/2005/8/colors/accent1_2" csCatId="accent1" phldr="1"/>
      <dgm:spPr/>
      <dgm:t>
        <a:bodyPr/>
        <a:lstStyle/>
        <a:p>
          <a:endParaRPr lang="en-GB"/>
        </a:p>
      </dgm:t>
    </dgm:pt>
    <dgm:pt modelId="{6C7131AC-EA04-495B-9BF1-3FC3FDBE5DD5}">
      <dgm:prSet custT="1"/>
      <dgm:spPr>
        <a:solidFill>
          <a:schemeClr val="tx2">
            <a:lumMod val="75000"/>
          </a:schemeClr>
        </a:solidFill>
      </dgm:spPr>
      <dgm:t>
        <a:bodyPr/>
        <a:lstStyle/>
        <a:p>
          <a:pPr rtl="0"/>
          <a:r>
            <a:rPr lang="de-DE" sz="3200" b="1" cap="small" baseline="0" dirty="0" smtClean="0">
              <a:latin typeface="Garamond" panose="02020404030301010803" pitchFamily="18" charset="0"/>
            </a:rPr>
            <a:t>Research Updates-</a:t>
          </a:r>
          <a:r>
            <a:rPr lang="de-DE" sz="3200" b="1" cap="small" baseline="0" dirty="0" err="1" smtClean="0">
              <a:latin typeface="Garamond" panose="02020404030301010803" pitchFamily="18" charset="0"/>
            </a:rPr>
            <a:t>Homeopathy</a:t>
          </a:r>
          <a:endParaRPr lang="de-DE" sz="3200" b="1" cap="small" baseline="0" dirty="0" smtClean="0">
            <a:latin typeface="Garamond" panose="02020404030301010803" pitchFamily="18" charset="0"/>
          </a:endParaRPr>
        </a:p>
        <a:p>
          <a:pPr rtl="0"/>
          <a:endParaRPr lang="en-GB" sz="3200" cap="small" baseline="0" dirty="0">
            <a:latin typeface="Garamond" panose="02020404030301010803" pitchFamily="18" charset="0"/>
          </a:endParaRPr>
        </a:p>
      </dgm:t>
    </dgm:pt>
    <dgm:pt modelId="{4B67DC51-693C-4911-9A6A-237A2ED6AD8C}" type="parTrans" cxnId="{48B49C9D-4998-4A99-9B77-02C9BCE28175}">
      <dgm:prSet/>
      <dgm:spPr/>
      <dgm:t>
        <a:bodyPr/>
        <a:lstStyle/>
        <a:p>
          <a:endParaRPr lang="en-GB">
            <a:latin typeface="Garamond" panose="02020404030301010803" pitchFamily="18" charset="0"/>
          </a:endParaRPr>
        </a:p>
      </dgm:t>
    </dgm:pt>
    <dgm:pt modelId="{F9EE9BB0-5C56-4D80-9D5A-24D3616C439B}" type="sibTrans" cxnId="{48B49C9D-4998-4A99-9B77-02C9BCE28175}">
      <dgm:prSet/>
      <dgm:spPr/>
      <dgm:t>
        <a:bodyPr/>
        <a:lstStyle/>
        <a:p>
          <a:endParaRPr lang="en-GB">
            <a:latin typeface="Garamond" panose="02020404030301010803" pitchFamily="18" charset="0"/>
          </a:endParaRPr>
        </a:p>
      </dgm:t>
    </dgm:pt>
    <dgm:pt modelId="{D0268123-58F0-4BDA-96FF-682A8E6C6F4E}">
      <dgm:prSet custT="1"/>
      <dgm:spPr>
        <a:solidFill>
          <a:schemeClr val="accent5">
            <a:lumMod val="20000"/>
            <a:lumOff val="80000"/>
            <a:alpha val="90000"/>
          </a:schemeClr>
        </a:solidFill>
      </dgm:spPr>
      <dgm:t>
        <a:bodyPr/>
        <a:lstStyle/>
        <a:p>
          <a:pPr rtl="0"/>
          <a:r>
            <a:rPr lang="en-US" sz="2600" dirty="0" smtClean="0">
              <a:latin typeface="Garamond" panose="02020404030301010803" pitchFamily="18" charset="0"/>
            </a:rPr>
            <a:t>Initiative to Promote Research in Homeopathy (IPRH)</a:t>
          </a:r>
          <a:endParaRPr lang="en-GB" sz="2600" dirty="0">
            <a:latin typeface="Garamond" panose="02020404030301010803" pitchFamily="18" charset="0"/>
          </a:endParaRPr>
        </a:p>
      </dgm:t>
    </dgm:pt>
    <dgm:pt modelId="{78F5A9AE-A5DC-4435-A13C-343850B8DD4E}" type="parTrans" cxnId="{7675C1D5-8C97-42AA-9475-DF07F0244670}">
      <dgm:prSet/>
      <dgm:spPr/>
      <dgm:t>
        <a:bodyPr/>
        <a:lstStyle/>
        <a:p>
          <a:endParaRPr lang="en-GB">
            <a:latin typeface="Garamond" panose="02020404030301010803" pitchFamily="18" charset="0"/>
          </a:endParaRPr>
        </a:p>
      </dgm:t>
    </dgm:pt>
    <dgm:pt modelId="{5C63DE4F-081E-431B-97D8-F8D1441137E8}" type="sibTrans" cxnId="{7675C1D5-8C97-42AA-9475-DF07F0244670}">
      <dgm:prSet/>
      <dgm:spPr/>
      <dgm:t>
        <a:bodyPr/>
        <a:lstStyle/>
        <a:p>
          <a:endParaRPr lang="en-GB">
            <a:latin typeface="Garamond" panose="02020404030301010803" pitchFamily="18" charset="0"/>
          </a:endParaRPr>
        </a:p>
      </dgm:t>
    </dgm:pt>
    <dgm:pt modelId="{F6077CB8-E035-4AF8-A5CA-38B002531B28}">
      <dgm:prSet custT="1"/>
      <dgm:spPr>
        <a:solidFill>
          <a:schemeClr val="accent5">
            <a:lumMod val="20000"/>
            <a:lumOff val="80000"/>
            <a:alpha val="90000"/>
          </a:schemeClr>
        </a:solidFill>
      </dgm:spPr>
      <dgm:t>
        <a:bodyPr/>
        <a:lstStyle/>
        <a:p>
          <a:pPr rtl="0"/>
          <a:r>
            <a:rPr lang="en-US" sz="2600" dirty="0" smtClean="0">
              <a:latin typeface="Garamond" panose="02020404030301010803" pitchFamily="18" charset="0"/>
            </a:rPr>
            <a:t>Research in homeopathy</a:t>
          </a:r>
          <a:endParaRPr lang="en-GB" sz="2600" dirty="0">
            <a:latin typeface="Garamond" panose="02020404030301010803" pitchFamily="18" charset="0"/>
          </a:endParaRPr>
        </a:p>
      </dgm:t>
    </dgm:pt>
    <dgm:pt modelId="{4E66BC14-2A19-4C5C-956B-1A07FE988C2A}" type="parTrans" cxnId="{CBA67A8F-E2FC-4CDF-AEF4-C98D2529DCFE}">
      <dgm:prSet/>
      <dgm:spPr/>
      <dgm:t>
        <a:bodyPr/>
        <a:lstStyle/>
        <a:p>
          <a:endParaRPr lang="en-GB">
            <a:latin typeface="Garamond" panose="02020404030301010803" pitchFamily="18" charset="0"/>
          </a:endParaRPr>
        </a:p>
      </dgm:t>
    </dgm:pt>
    <dgm:pt modelId="{CB3DC735-CF62-4B71-897C-E1318070DC11}" type="sibTrans" cxnId="{CBA67A8F-E2FC-4CDF-AEF4-C98D2529DCFE}">
      <dgm:prSet/>
      <dgm:spPr/>
      <dgm:t>
        <a:bodyPr/>
        <a:lstStyle/>
        <a:p>
          <a:endParaRPr lang="en-GB">
            <a:latin typeface="Garamond" panose="02020404030301010803" pitchFamily="18" charset="0"/>
          </a:endParaRPr>
        </a:p>
      </dgm:t>
    </dgm:pt>
    <dgm:pt modelId="{4B849707-A50D-4DDA-8444-05CE2BD2CF9A}">
      <dgm:prSet custT="1"/>
      <dgm:spPr>
        <a:solidFill>
          <a:schemeClr val="accent5">
            <a:lumMod val="20000"/>
            <a:lumOff val="80000"/>
            <a:alpha val="90000"/>
          </a:schemeClr>
        </a:solidFill>
      </dgm:spPr>
      <dgm:t>
        <a:bodyPr/>
        <a:lstStyle/>
        <a:p>
          <a:pPr rtl="0"/>
          <a:r>
            <a:rPr lang="en-US" sz="2600" dirty="0" smtClean="0">
              <a:latin typeface="Garamond" panose="02020404030301010803" pitchFamily="18" charset="0"/>
            </a:rPr>
            <a:t>Published quarterly</a:t>
          </a:r>
          <a:endParaRPr lang="en-GB" sz="2600" dirty="0">
            <a:latin typeface="Garamond" panose="02020404030301010803" pitchFamily="18" charset="0"/>
          </a:endParaRPr>
        </a:p>
      </dgm:t>
    </dgm:pt>
    <dgm:pt modelId="{2F692D76-C042-442C-9351-F42449F25F82}" type="parTrans" cxnId="{BA2F49B8-FCF0-497F-A54F-298CE0F54F7F}">
      <dgm:prSet/>
      <dgm:spPr/>
      <dgm:t>
        <a:bodyPr/>
        <a:lstStyle/>
        <a:p>
          <a:endParaRPr lang="en-GB">
            <a:latin typeface="Garamond" panose="02020404030301010803" pitchFamily="18" charset="0"/>
          </a:endParaRPr>
        </a:p>
      </dgm:t>
    </dgm:pt>
    <dgm:pt modelId="{273A68F9-E564-4396-B57A-5607285ACFC7}" type="sibTrans" cxnId="{BA2F49B8-FCF0-497F-A54F-298CE0F54F7F}">
      <dgm:prSet/>
      <dgm:spPr/>
      <dgm:t>
        <a:bodyPr/>
        <a:lstStyle/>
        <a:p>
          <a:endParaRPr lang="en-GB">
            <a:latin typeface="Garamond" panose="02020404030301010803" pitchFamily="18" charset="0"/>
          </a:endParaRPr>
        </a:p>
      </dgm:t>
    </dgm:pt>
    <dgm:pt modelId="{208105A4-C1DC-4A25-81E0-333E5FA0B42B}">
      <dgm:prSet custT="1"/>
      <dgm:spPr>
        <a:solidFill>
          <a:schemeClr val="accent5">
            <a:lumMod val="20000"/>
            <a:lumOff val="80000"/>
            <a:alpha val="90000"/>
          </a:schemeClr>
        </a:solidFill>
      </dgm:spPr>
      <dgm:t>
        <a:bodyPr/>
        <a:lstStyle/>
        <a:p>
          <a:pPr rtl="0"/>
          <a:r>
            <a:rPr lang="en-US" sz="2600" dirty="0" smtClean="0">
              <a:latin typeface="Garamond" panose="02020404030301010803" pitchFamily="18" charset="0"/>
            </a:rPr>
            <a:t>4 volumes (2013-2016) online</a:t>
          </a:r>
          <a:endParaRPr lang="en-GB" sz="2600" dirty="0">
            <a:latin typeface="Garamond" panose="02020404030301010803" pitchFamily="18" charset="0"/>
          </a:endParaRPr>
        </a:p>
      </dgm:t>
    </dgm:pt>
    <dgm:pt modelId="{12C00AAF-2BC1-41DC-A9B8-F0D6B2186143}" type="parTrans" cxnId="{CBD626D2-9951-41F9-9B26-E7533A77F53B}">
      <dgm:prSet/>
      <dgm:spPr/>
      <dgm:t>
        <a:bodyPr/>
        <a:lstStyle/>
        <a:p>
          <a:endParaRPr lang="en-GB">
            <a:latin typeface="Garamond" panose="02020404030301010803" pitchFamily="18" charset="0"/>
          </a:endParaRPr>
        </a:p>
      </dgm:t>
    </dgm:pt>
    <dgm:pt modelId="{A3AAC76A-4679-4B29-A274-0160BE0F426D}" type="sibTrans" cxnId="{CBD626D2-9951-41F9-9B26-E7533A77F53B}">
      <dgm:prSet/>
      <dgm:spPr/>
      <dgm:t>
        <a:bodyPr/>
        <a:lstStyle/>
        <a:p>
          <a:endParaRPr lang="en-GB">
            <a:latin typeface="Garamond" panose="02020404030301010803" pitchFamily="18" charset="0"/>
          </a:endParaRPr>
        </a:p>
      </dgm:t>
    </dgm:pt>
    <dgm:pt modelId="{FE22D1A8-7895-4FCA-8BCD-442A9955035F}" type="pres">
      <dgm:prSet presAssocID="{34BF109E-5754-40C2-852C-C1A4C5149CCF}" presName="composite" presStyleCnt="0">
        <dgm:presLayoutVars>
          <dgm:chMax val="3"/>
          <dgm:animLvl val="lvl"/>
          <dgm:resizeHandles val="exact"/>
        </dgm:presLayoutVars>
      </dgm:prSet>
      <dgm:spPr/>
    </dgm:pt>
    <dgm:pt modelId="{B981E9FE-C018-47DE-8645-46B67943BC69}" type="pres">
      <dgm:prSet presAssocID="{6C7131AC-EA04-495B-9BF1-3FC3FDBE5DD5}" presName="gear1" presStyleLbl="node1" presStyleIdx="0" presStyleCnt="1" custScaleX="127273" custScaleY="118353">
        <dgm:presLayoutVars>
          <dgm:chMax val="1"/>
          <dgm:bulletEnabled val="1"/>
        </dgm:presLayoutVars>
      </dgm:prSet>
      <dgm:spPr/>
    </dgm:pt>
    <dgm:pt modelId="{C5D2710D-165B-487B-A132-81B147FFF277}" type="pres">
      <dgm:prSet presAssocID="{6C7131AC-EA04-495B-9BF1-3FC3FDBE5DD5}" presName="gear1srcNode" presStyleLbl="node1" presStyleIdx="0" presStyleCnt="1"/>
      <dgm:spPr/>
    </dgm:pt>
    <dgm:pt modelId="{A42ED753-9660-433E-A685-D0BD82EFA4BB}" type="pres">
      <dgm:prSet presAssocID="{6C7131AC-EA04-495B-9BF1-3FC3FDBE5DD5}" presName="gear1dstNode" presStyleLbl="node1" presStyleIdx="0" presStyleCnt="1"/>
      <dgm:spPr/>
    </dgm:pt>
    <dgm:pt modelId="{373DEE82-D735-4F12-A864-90EE70DE7C68}" type="pres">
      <dgm:prSet presAssocID="{6C7131AC-EA04-495B-9BF1-3FC3FDBE5DD5}" presName="gear1ch" presStyleLbl="fgAcc1" presStyleIdx="0" presStyleCnt="1" custScaleX="205399" custScaleY="159215" custLinFactNeighborX="-60377" custLinFactNeighborY="60017">
        <dgm:presLayoutVars>
          <dgm:chMax val="0"/>
          <dgm:bulletEnabled val="1"/>
        </dgm:presLayoutVars>
      </dgm:prSet>
      <dgm:spPr/>
    </dgm:pt>
    <dgm:pt modelId="{67744098-73FE-4512-9E45-01FFDBB78E10}" type="pres">
      <dgm:prSet presAssocID="{F9EE9BB0-5C56-4D80-9D5A-24D3616C439B}" presName="connector1" presStyleLbl="sibTrans2D1" presStyleIdx="0" presStyleCnt="1"/>
      <dgm:spPr/>
    </dgm:pt>
  </dgm:ptLst>
  <dgm:cxnLst>
    <dgm:cxn modelId="{CBA67A8F-E2FC-4CDF-AEF4-C98D2529DCFE}" srcId="{6C7131AC-EA04-495B-9BF1-3FC3FDBE5DD5}" destId="{F6077CB8-E035-4AF8-A5CA-38B002531B28}" srcOrd="1" destOrd="0" parTransId="{4E66BC14-2A19-4C5C-956B-1A07FE988C2A}" sibTransId="{CB3DC735-CF62-4B71-897C-E1318070DC11}"/>
    <dgm:cxn modelId="{7C158E53-3A64-4157-A4E2-0E831C947E19}" type="presOf" srcId="{F6077CB8-E035-4AF8-A5CA-38B002531B28}" destId="{373DEE82-D735-4F12-A864-90EE70DE7C68}" srcOrd="0" destOrd="1" presId="urn:microsoft.com/office/officeart/2005/8/layout/gear1"/>
    <dgm:cxn modelId="{30ECAF6A-1946-4B39-B2D8-39FA343444C6}" type="presOf" srcId="{6C7131AC-EA04-495B-9BF1-3FC3FDBE5DD5}" destId="{A42ED753-9660-433E-A685-D0BD82EFA4BB}" srcOrd="2" destOrd="0" presId="urn:microsoft.com/office/officeart/2005/8/layout/gear1"/>
    <dgm:cxn modelId="{0D3E327B-7AFA-4DBE-9452-00E1962E5CDA}" type="presOf" srcId="{D0268123-58F0-4BDA-96FF-682A8E6C6F4E}" destId="{373DEE82-D735-4F12-A864-90EE70DE7C68}" srcOrd="0" destOrd="0" presId="urn:microsoft.com/office/officeart/2005/8/layout/gear1"/>
    <dgm:cxn modelId="{A822F43C-ED53-4750-B217-81A7FA05A5C5}" type="presOf" srcId="{6C7131AC-EA04-495B-9BF1-3FC3FDBE5DD5}" destId="{B981E9FE-C018-47DE-8645-46B67943BC69}" srcOrd="0" destOrd="0" presId="urn:microsoft.com/office/officeart/2005/8/layout/gear1"/>
    <dgm:cxn modelId="{CBD626D2-9951-41F9-9B26-E7533A77F53B}" srcId="{6C7131AC-EA04-495B-9BF1-3FC3FDBE5DD5}" destId="{208105A4-C1DC-4A25-81E0-333E5FA0B42B}" srcOrd="3" destOrd="0" parTransId="{12C00AAF-2BC1-41DC-A9B8-F0D6B2186143}" sibTransId="{A3AAC76A-4679-4B29-A274-0160BE0F426D}"/>
    <dgm:cxn modelId="{7675C1D5-8C97-42AA-9475-DF07F0244670}" srcId="{6C7131AC-EA04-495B-9BF1-3FC3FDBE5DD5}" destId="{D0268123-58F0-4BDA-96FF-682A8E6C6F4E}" srcOrd="0" destOrd="0" parTransId="{78F5A9AE-A5DC-4435-A13C-343850B8DD4E}" sibTransId="{5C63DE4F-081E-431B-97D8-F8D1441137E8}"/>
    <dgm:cxn modelId="{48B49C9D-4998-4A99-9B77-02C9BCE28175}" srcId="{34BF109E-5754-40C2-852C-C1A4C5149CCF}" destId="{6C7131AC-EA04-495B-9BF1-3FC3FDBE5DD5}" srcOrd="0" destOrd="0" parTransId="{4B67DC51-693C-4911-9A6A-237A2ED6AD8C}" sibTransId="{F9EE9BB0-5C56-4D80-9D5A-24D3616C439B}"/>
    <dgm:cxn modelId="{C4C52946-6309-4166-A0EE-AC9B25AFD724}" type="presOf" srcId="{34BF109E-5754-40C2-852C-C1A4C5149CCF}" destId="{FE22D1A8-7895-4FCA-8BCD-442A9955035F}" srcOrd="0" destOrd="0" presId="urn:microsoft.com/office/officeart/2005/8/layout/gear1"/>
    <dgm:cxn modelId="{ABA60629-FC6A-40C8-BDD5-4D5D0C65F8A7}" type="presOf" srcId="{F9EE9BB0-5C56-4D80-9D5A-24D3616C439B}" destId="{67744098-73FE-4512-9E45-01FFDBB78E10}" srcOrd="0" destOrd="0" presId="urn:microsoft.com/office/officeart/2005/8/layout/gear1"/>
    <dgm:cxn modelId="{C05235F7-659B-44C6-B52C-79F80FA57B34}" type="presOf" srcId="{208105A4-C1DC-4A25-81E0-333E5FA0B42B}" destId="{373DEE82-D735-4F12-A864-90EE70DE7C68}" srcOrd="0" destOrd="3" presId="urn:microsoft.com/office/officeart/2005/8/layout/gear1"/>
    <dgm:cxn modelId="{BA2F49B8-FCF0-497F-A54F-298CE0F54F7F}" srcId="{6C7131AC-EA04-495B-9BF1-3FC3FDBE5DD5}" destId="{4B849707-A50D-4DDA-8444-05CE2BD2CF9A}" srcOrd="2" destOrd="0" parTransId="{2F692D76-C042-442C-9351-F42449F25F82}" sibTransId="{273A68F9-E564-4396-B57A-5607285ACFC7}"/>
    <dgm:cxn modelId="{D45B0537-2441-4665-A5B2-1233FA24538F}" type="presOf" srcId="{4B849707-A50D-4DDA-8444-05CE2BD2CF9A}" destId="{373DEE82-D735-4F12-A864-90EE70DE7C68}" srcOrd="0" destOrd="2" presId="urn:microsoft.com/office/officeart/2005/8/layout/gear1"/>
    <dgm:cxn modelId="{7CA59204-EE82-44C0-B858-9A29D77CF0CF}" type="presOf" srcId="{6C7131AC-EA04-495B-9BF1-3FC3FDBE5DD5}" destId="{C5D2710D-165B-487B-A132-81B147FFF277}" srcOrd="1" destOrd="0" presId="urn:microsoft.com/office/officeart/2005/8/layout/gear1"/>
    <dgm:cxn modelId="{141B79C2-A2BA-4B73-AD12-99FF4CFAD035}" type="presParOf" srcId="{FE22D1A8-7895-4FCA-8BCD-442A9955035F}" destId="{B981E9FE-C018-47DE-8645-46B67943BC69}" srcOrd="0" destOrd="0" presId="urn:microsoft.com/office/officeart/2005/8/layout/gear1"/>
    <dgm:cxn modelId="{E23EEA77-FCF8-4AB2-8D11-5B193261D77F}" type="presParOf" srcId="{FE22D1A8-7895-4FCA-8BCD-442A9955035F}" destId="{C5D2710D-165B-487B-A132-81B147FFF277}" srcOrd="1" destOrd="0" presId="urn:microsoft.com/office/officeart/2005/8/layout/gear1"/>
    <dgm:cxn modelId="{77D6BBD4-68C5-46DE-ACA5-D0C694813408}" type="presParOf" srcId="{FE22D1A8-7895-4FCA-8BCD-442A9955035F}" destId="{A42ED753-9660-433E-A685-D0BD82EFA4BB}" srcOrd="2" destOrd="0" presId="urn:microsoft.com/office/officeart/2005/8/layout/gear1"/>
    <dgm:cxn modelId="{8B5FCDD8-AAAF-46E2-9D8C-6C83DB73ADC5}" type="presParOf" srcId="{FE22D1A8-7895-4FCA-8BCD-442A9955035F}" destId="{373DEE82-D735-4F12-A864-90EE70DE7C68}" srcOrd="3" destOrd="0" presId="urn:microsoft.com/office/officeart/2005/8/layout/gear1"/>
    <dgm:cxn modelId="{CE3CE490-C8E1-4E48-8336-7351EF63AE72}" type="presParOf" srcId="{FE22D1A8-7895-4FCA-8BCD-442A9955035F}" destId="{67744098-73FE-4512-9E45-01FFDBB78E10}" srcOrd="4"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080DD-3B98-4576-AF9F-248C039F67DE}">
      <dsp:nvSpPr>
        <dsp:cNvPr id="0" name=""/>
        <dsp:cNvSpPr/>
      </dsp:nvSpPr>
      <dsp:spPr>
        <a:xfrm>
          <a:off x="523" y="360042"/>
          <a:ext cx="2039728" cy="1195786"/>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a:latin typeface="Garamond" panose="02020404030301010803" pitchFamily="18" charset="0"/>
            </a:rPr>
            <a:t>ECH Subcommittee Documentation</a:t>
          </a:r>
        </a:p>
      </dsp:txBody>
      <dsp:txXfrm>
        <a:off x="523" y="360042"/>
        <a:ext cx="2039728" cy="1195786"/>
      </dsp:txXfrm>
    </dsp:sp>
    <dsp:sp modelId="{6D6427A2-301D-4AA8-9D30-46E78684B6A0}">
      <dsp:nvSpPr>
        <dsp:cNvPr id="0" name=""/>
        <dsp:cNvSpPr/>
      </dsp:nvSpPr>
      <dsp:spPr>
        <a:xfrm>
          <a:off x="2244224" y="346017"/>
          <a:ext cx="2039728" cy="1223837"/>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a:latin typeface="Garamond" panose="02020404030301010803" pitchFamily="18" charset="0"/>
            </a:rPr>
            <a:t>Database with</a:t>
          </a:r>
        </a:p>
        <a:p>
          <a:pPr lvl="0" algn="ctr" defTabSz="977900">
            <a:lnSpc>
              <a:spcPct val="90000"/>
            </a:lnSpc>
            <a:spcBef>
              <a:spcPct val="0"/>
            </a:spcBef>
            <a:spcAft>
              <a:spcPct val="35000"/>
            </a:spcAft>
          </a:pPr>
          <a:r>
            <a:rPr lang="en-GB" sz="2200" kern="1200" noProof="0" dirty="0">
              <a:latin typeface="Garamond" panose="02020404030301010803" pitchFamily="18" charset="0"/>
            </a:rPr>
            <a:t>275 links</a:t>
          </a:r>
        </a:p>
      </dsp:txBody>
      <dsp:txXfrm>
        <a:off x="2244224" y="346017"/>
        <a:ext cx="2039728" cy="1223837"/>
      </dsp:txXfrm>
    </dsp:sp>
    <dsp:sp modelId="{09158EC7-02BE-4973-9749-B3E2FFBBB7B7}">
      <dsp:nvSpPr>
        <dsp:cNvPr id="0" name=""/>
        <dsp:cNvSpPr/>
      </dsp:nvSpPr>
      <dsp:spPr>
        <a:xfrm>
          <a:off x="523" y="1773827"/>
          <a:ext cx="2039728" cy="1984611"/>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a:latin typeface="Garamond" panose="02020404030301010803" pitchFamily="18" charset="0"/>
            </a:rPr>
            <a:t>Three main categories:</a:t>
          </a:r>
        </a:p>
        <a:p>
          <a:pPr lvl="0" algn="ctr" defTabSz="977900">
            <a:lnSpc>
              <a:spcPct val="90000"/>
            </a:lnSpc>
            <a:spcBef>
              <a:spcPct val="0"/>
            </a:spcBef>
            <a:spcAft>
              <a:spcPct val="35000"/>
            </a:spcAft>
          </a:pPr>
          <a:r>
            <a:rPr lang="en-GB" sz="2200" kern="1200" noProof="0" dirty="0">
              <a:latin typeface="Garamond" panose="02020404030301010803" pitchFamily="18" charset="0"/>
            </a:rPr>
            <a:t>- </a:t>
          </a:r>
          <a:r>
            <a:rPr lang="en-GB" sz="2000" kern="1200" noProof="0" dirty="0">
              <a:latin typeface="Garamond" panose="02020404030301010803" pitchFamily="18" charset="0"/>
            </a:rPr>
            <a:t>Homeopathy</a:t>
          </a:r>
        </a:p>
        <a:p>
          <a:pPr lvl="0" algn="ctr" defTabSz="977900">
            <a:lnSpc>
              <a:spcPct val="90000"/>
            </a:lnSpc>
            <a:spcBef>
              <a:spcPct val="0"/>
            </a:spcBef>
            <a:spcAft>
              <a:spcPct val="35000"/>
            </a:spcAft>
          </a:pPr>
          <a:r>
            <a:rPr lang="en-GB" sz="2000" kern="1200" noProof="0" dirty="0">
              <a:latin typeface="Garamond" panose="02020404030301010803" pitchFamily="18" charset="0"/>
            </a:rPr>
            <a:t>- CAM</a:t>
          </a:r>
        </a:p>
        <a:p>
          <a:pPr lvl="0" algn="ctr" defTabSz="977900">
            <a:lnSpc>
              <a:spcPct val="90000"/>
            </a:lnSpc>
            <a:spcBef>
              <a:spcPct val="0"/>
            </a:spcBef>
            <a:spcAft>
              <a:spcPct val="35000"/>
            </a:spcAft>
          </a:pPr>
          <a:r>
            <a:rPr lang="en-GB" sz="2000" kern="1200" noProof="0" dirty="0">
              <a:latin typeface="Garamond" panose="02020404030301010803" pitchFamily="18" charset="0"/>
            </a:rPr>
            <a:t>- General info</a:t>
          </a:r>
        </a:p>
      </dsp:txBody>
      <dsp:txXfrm>
        <a:off x="523" y="1773827"/>
        <a:ext cx="2039728" cy="1984611"/>
      </dsp:txXfrm>
    </dsp:sp>
    <dsp:sp modelId="{DF6376D6-5DD5-43AB-A74F-144451BD7B4B}">
      <dsp:nvSpPr>
        <dsp:cNvPr id="0" name=""/>
        <dsp:cNvSpPr/>
      </dsp:nvSpPr>
      <dsp:spPr>
        <a:xfrm>
          <a:off x="2244224" y="1773827"/>
          <a:ext cx="2039728" cy="1984611"/>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a:latin typeface="Garamond" panose="02020404030301010803" pitchFamily="18" charset="0"/>
            </a:rPr>
            <a:t>Subcategories:</a:t>
          </a:r>
        </a:p>
        <a:p>
          <a:pPr lvl="0" algn="ctr" defTabSz="977900">
            <a:lnSpc>
              <a:spcPct val="90000"/>
            </a:lnSpc>
            <a:spcBef>
              <a:spcPct val="0"/>
            </a:spcBef>
            <a:spcAft>
              <a:spcPct val="35000"/>
            </a:spcAft>
          </a:pPr>
          <a:r>
            <a:rPr lang="en-GB" sz="2200" kern="1200" noProof="0" dirty="0">
              <a:latin typeface="Garamond" panose="02020404030301010803" pitchFamily="18" charset="0"/>
            </a:rPr>
            <a:t>- </a:t>
          </a:r>
          <a:r>
            <a:rPr lang="en-GB" sz="2000" kern="1200" noProof="0" dirty="0">
              <a:latin typeface="Garamond" panose="02020404030301010803" pitchFamily="18" charset="0"/>
            </a:rPr>
            <a:t>Homeopathy: 15</a:t>
          </a:r>
        </a:p>
        <a:p>
          <a:pPr lvl="0" algn="ctr" defTabSz="977900">
            <a:lnSpc>
              <a:spcPct val="90000"/>
            </a:lnSpc>
            <a:spcBef>
              <a:spcPct val="0"/>
            </a:spcBef>
            <a:spcAft>
              <a:spcPct val="35000"/>
            </a:spcAft>
          </a:pPr>
          <a:r>
            <a:rPr lang="en-GB" sz="2000" kern="1200" noProof="0" dirty="0">
              <a:latin typeface="Garamond" panose="02020404030301010803" pitchFamily="18" charset="0"/>
            </a:rPr>
            <a:t>- CAM: 8</a:t>
          </a:r>
        </a:p>
        <a:p>
          <a:pPr lvl="0" algn="ctr" defTabSz="977900">
            <a:lnSpc>
              <a:spcPct val="90000"/>
            </a:lnSpc>
            <a:spcBef>
              <a:spcPct val="0"/>
            </a:spcBef>
            <a:spcAft>
              <a:spcPct val="35000"/>
            </a:spcAft>
          </a:pPr>
          <a:r>
            <a:rPr lang="en-GB" sz="2000" kern="1200" noProof="0" dirty="0">
              <a:latin typeface="Garamond" panose="02020404030301010803" pitchFamily="18" charset="0"/>
            </a:rPr>
            <a:t>- General info: 4</a:t>
          </a:r>
        </a:p>
      </dsp:txBody>
      <dsp:txXfrm>
        <a:off x="2244224" y="1773827"/>
        <a:ext cx="2039728" cy="19846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A5144-6A96-47F3-90DF-483909CBC692}">
      <dsp:nvSpPr>
        <dsp:cNvPr id="0" name=""/>
        <dsp:cNvSpPr/>
      </dsp:nvSpPr>
      <dsp:spPr>
        <a:xfrm>
          <a:off x="4233" y="10766"/>
          <a:ext cx="6355592" cy="1381164"/>
        </a:xfrm>
        <a:prstGeom prst="roundRect">
          <a:avLst>
            <a:gd name="adj" fmla="val 10000"/>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0030" tIns="240030" rIns="240030" bIns="240030" numCol="1" spcCol="1270" anchor="ctr" anchorCtr="0">
          <a:noAutofit/>
        </a:bodyPr>
        <a:lstStyle/>
        <a:p>
          <a:pPr lvl="0" algn="ctr" defTabSz="2800350" rtl="0">
            <a:lnSpc>
              <a:spcPct val="90000"/>
            </a:lnSpc>
            <a:spcBef>
              <a:spcPct val="0"/>
            </a:spcBef>
            <a:spcAft>
              <a:spcPct val="35000"/>
            </a:spcAft>
          </a:pPr>
          <a:r>
            <a:rPr lang="de-DE" sz="6300" b="1" kern="1200" dirty="0">
              <a:latin typeface="Garamond" panose="02020404030301010803" pitchFamily="18" charset="0"/>
            </a:rPr>
            <a:t>CORE-</a:t>
          </a:r>
          <a:r>
            <a:rPr lang="en-GB" sz="6300" b="1" kern="1200" dirty="0" err="1">
              <a:latin typeface="Garamond" panose="02020404030301010803" pitchFamily="18" charset="0"/>
            </a:rPr>
            <a:t>Hom</a:t>
          </a:r>
          <a:endParaRPr lang="en-GB" sz="6300" kern="1200" dirty="0">
            <a:latin typeface="Garamond" panose="02020404030301010803" pitchFamily="18" charset="0"/>
          </a:endParaRPr>
        </a:p>
      </dsp:txBody>
      <dsp:txXfrm>
        <a:off x="44686" y="51219"/>
        <a:ext cx="6274686" cy="1300258"/>
      </dsp:txXfrm>
    </dsp:sp>
    <dsp:sp modelId="{FF932B76-64E0-4365-964F-7D703E224567}">
      <dsp:nvSpPr>
        <dsp:cNvPr id="0" name=""/>
        <dsp:cNvSpPr/>
      </dsp:nvSpPr>
      <dsp:spPr>
        <a:xfrm>
          <a:off x="2116" y="1624300"/>
          <a:ext cx="1913474" cy="3448945"/>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GB" sz="2400" kern="1200" noProof="0" dirty="0" err="1" smtClean="0">
              <a:latin typeface="Garamond" panose="02020404030301010803" pitchFamily="18" charset="0"/>
            </a:rPr>
            <a:t>Carstens</a:t>
          </a:r>
          <a:r>
            <a:rPr lang="en-GB" sz="2400" kern="1200" noProof="0" dirty="0" smtClean="0">
              <a:latin typeface="Garamond" panose="02020404030301010803" pitchFamily="18" charset="0"/>
            </a:rPr>
            <a:t> Foundation</a:t>
          </a:r>
          <a:endParaRPr lang="en-GB" sz="2400" kern="1200" noProof="0" dirty="0">
            <a:latin typeface="Garamond" panose="02020404030301010803" pitchFamily="18" charset="0"/>
          </a:endParaRPr>
        </a:p>
        <a:p>
          <a:pPr lvl="0" algn="ctr" defTabSz="1066800" rtl="0">
            <a:lnSpc>
              <a:spcPct val="90000"/>
            </a:lnSpc>
            <a:spcBef>
              <a:spcPct val="0"/>
            </a:spcBef>
            <a:spcAft>
              <a:spcPct val="35000"/>
            </a:spcAft>
          </a:pPr>
          <a:r>
            <a:rPr lang="en-GB" sz="2400" kern="1200" noProof="0" dirty="0">
              <a:latin typeface="Garamond" panose="02020404030301010803" pitchFamily="18" charset="0"/>
            </a:rPr>
            <a:t>&amp;</a:t>
          </a:r>
          <a:br>
            <a:rPr lang="en-GB" sz="2400" kern="1200" noProof="0" dirty="0">
              <a:latin typeface="Garamond" panose="02020404030301010803" pitchFamily="18" charset="0"/>
            </a:rPr>
          </a:br>
          <a:r>
            <a:rPr lang="en-GB" sz="2400" kern="1200" noProof="0" dirty="0">
              <a:latin typeface="Garamond" panose="02020404030301010803" pitchFamily="18" charset="0"/>
            </a:rPr>
            <a:t>Homeopathy Research Institute</a:t>
          </a:r>
        </a:p>
      </dsp:txBody>
      <dsp:txXfrm>
        <a:off x="58160" y="1680344"/>
        <a:ext cx="1801386" cy="3336857"/>
      </dsp:txXfrm>
    </dsp:sp>
    <dsp:sp modelId="{CF3CDA27-2D34-4BE0-8D12-DDE5D6465A82}">
      <dsp:nvSpPr>
        <dsp:cNvPr id="0" name=""/>
        <dsp:cNvSpPr/>
      </dsp:nvSpPr>
      <dsp:spPr>
        <a:xfrm>
          <a:off x="2015106" y="1624300"/>
          <a:ext cx="1774165" cy="3448945"/>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GB" sz="2400" kern="1200" noProof="0" dirty="0">
              <a:latin typeface="Garamond" panose="02020404030301010803" pitchFamily="18" charset="0"/>
            </a:rPr>
            <a:t>Literature references on</a:t>
          </a:r>
          <a:br>
            <a:rPr lang="en-GB" sz="2400" kern="1200" noProof="0" dirty="0">
              <a:latin typeface="Garamond" panose="02020404030301010803" pitchFamily="18" charset="0"/>
            </a:rPr>
          </a:br>
          <a:r>
            <a:rPr lang="en-GB" sz="2400" kern="1200" noProof="0" dirty="0">
              <a:latin typeface="Garamond" panose="02020404030301010803" pitchFamily="18" charset="0"/>
            </a:rPr>
            <a:t>clinical outcome research</a:t>
          </a:r>
        </a:p>
      </dsp:txBody>
      <dsp:txXfrm>
        <a:off x="2067070" y="1676264"/>
        <a:ext cx="1670237" cy="3345017"/>
      </dsp:txXfrm>
    </dsp:sp>
    <dsp:sp modelId="{2A654E05-BA3B-476F-A9FC-0E7A1B9E893E}">
      <dsp:nvSpPr>
        <dsp:cNvPr id="0" name=""/>
        <dsp:cNvSpPr/>
      </dsp:nvSpPr>
      <dsp:spPr>
        <a:xfrm>
          <a:off x="3888786" y="1624300"/>
          <a:ext cx="1184703" cy="3448945"/>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GB" sz="2400" kern="1200" noProof="0" dirty="0">
              <a:latin typeface="Garamond" panose="02020404030301010803" pitchFamily="18" charset="0"/>
            </a:rPr>
            <a:t>1,120 clinical trials</a:t>
          </a:r>
        </a:p>
      </dsp:txBody>
      <dsp:txXfrm>
        <a:off x="3923485" y="1658999"/>
        <a:ext cx="1115305" cy="3379547"/>
      </dsp:txXfrm>
    </dsp:sp>
    <dsp:sp modelId="{B87001D5-94BD-4AC2-89D7-25B17402F6CC}">
      <dsp:nvSpPr>
        <dsp:cNvPr id="0" name=""/>
        <dsp:cNvSpPr/>
      </dsp:nvSpPr>
      <dsp:spPr>
        <a:xfrm>
          <a:off x="5173005" y="1624300"/>
          <a:ext cx="1184703" cy="3448945"/>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GB" sz="2400" kern="1200" noProof="0" dirty="0">
              <a:latin typeface="Garamond" panose="02020404030301010803" pitchFamily="18" charset="0"/>
            </a:rPr>
            <a:t>With study details</a:t>
          </a:r>
        </a:p>
      </dsp:txBody>
      <dsp:txXfrm>
        <a:off x="5207704" y="1658999"/>
        <a:ext cx="1115305" cy="33795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9A5C3-159C-4BB1-B521-AF6A8700C1B7}">
      <dsp:nvSpPr>
        <dsp:cNvPr id="0" name=""/>
        <dsp:cNvSpPr/>
      </dsp:nvSpPr>
      <dsp:spPr>
        <a:xfrm>
          <a:off x="2805411" y="3596045"/>
          <a:ext cx="2102836" cy="2102836"/>
        </a:xfrm>
        <a:prstGeom prst="ellipse">
          <a:avLst/>
        </a:prstGeom>
        <a:solidFill>
          <a:schemeClr val="tx2">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de-DE" sz="2000" kern="1200" cap="small" baseline="0" dirty="0" err="1">
              <a:latin typeface="Garamond" panose="02020404030301010803" pitchFamily="18" charset="0"/>
            </a:rPr>
            <a:t>Veterinary</a:t>
          </a:r>
          <a:r>
            <a:rPr lang="de-DE" sz="2000" kern="1200" cap="small" baseline="0" dirty="0">
              <a:latin typeface="Garamond" panose="02020404030301010803" pitchFamily="18" charset="0"/>
            </a:rPr>
            <a:t> Clinical Research-Database in </a:t>
          </a:r>
          <a:r>
            <a:rPr lang="de-DE" sz="2000" kern="1200" cap="small" baseline="0" dirty="0" err="1">
              <a:latin typeface="Garamond" panose="02020404030301010803" pitchFamily="18" charset="0"/>
            </a:rPr>
            <a:t>Homeopathy</a:t>
          </a:r>
          <a:endParaRPr lang="en-GB" sz="2000" kern="1200" cap="small" baseline="0" dirty="0">
            <a:latin typeface="Garamond" panose="02020404030301010803" pitchFamily="18" charset="0"/>
          </a:endParaRPr>
        </a:p>
      </dsp:txBody>
      <dsp:txXfrm>
        <a:off x="3113364" y="3903998"/>
        <a:ext cx="1486930" cy="1486930"/>
      </dsp:txXfrm>
    </dsp:sp>
    <dsp:sp modelId="{340FA608-4A14-497D-A2C5-76A88D885117}">
      <dsp:nvSpPr>
        <dsp:cNvPr id="0" name=""/>
        <dsp:cNvSpPr/>
      </dsp:nvSpPr>
      <dsp:spPr>
        <a:xfrm rot="11700000">
          <a:off x="931534" y="3810184"/>
          <a:ext cx="1837700" cy="599308"/>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8B37883F-3AF2-4C9D-931F-8AADEEE0E965}">
      <dsp:nvSpPr>
        <dsp:cNvPr id="0" name=""/>
        <dsp:cNvSpPr/>
      </dsp:nvSpPr>
      <dsp:spPr>
        <a:xfrm>
          <a:off x="-64830" y="2991518"/>
          <a:ext cx="2055348" cy="1761007"/>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smtClean="0">
              <a:latin typeface="Garamond" panose="02020404030301010803" pitchFamily="18" charset="0"/>
            </a:rPr>
            <a:t>Carstens </a:t>
          </a:r>
          <a:r>
            <a:rPr lang="de-DE" sz="2400" kern="1200" dirty="0" err="1" smtClean="0">
              <a:latin typeface="Garamond" panose="02020404030301010803" pitchFamily="18" charset="0"/>
            </a:rPr>
            <a:t>Foundation</a:t>
          </a:r>
          <a:endParaRPr lang="en-GB" sz="2400" kern="1200" dirty="0">
            <a:latin typeface="Garamond" panose="02020404030301010803" pitchFamily="18" charset="0"/>
          </a:endParaRPr>
        </a:p>
      </dsp:txBody>
      <dsp:txXfrm>
        <a:off x="-13252" y="3043096"/>
        <a:ext cx="1952192" cy="1657851"/>
      </dsp:txXfrm>
    </dsp:sp>
    <dsp:sp modelId="{8C91DD8F-F852-43DD-BB72-4AF17A384F0C}">
      <dsp:nvSpPr>
        <dsp:cNvPr id="0" name=""/>
        <dsp:cNvSpPr/>
      </dsp:nvSpPr>
      <dsp:spPr>
        <a:xfrm rot="14700000">
          <a:off x="2060106" y="2465204"/>
          <a:ext cx="1837700" cy="599308"/>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CB8B0380-6787-4CEB-A4BC-D15DDE1B2703}">
      <dsp:nvSpPr>
        <dsp:cNvPr id="0" name=""/>
        <dsp:cNvSpPr/>
      </dsp:nvSpPr>
      <dsp:spPr>
        <a:xfrm>
          <a:off x="1462555" y="1061645"/>
          <a:ext cx="2256156" cy="1740903"/>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err="1">
              <a:latin typeface="Garamond" panose="02020404030301010803" pitchFamily="18" charset="0"/>
            </a:rPr>
            <a:t>Literature</a:t>
          </a:r>
          <a:r>
            <a:rPr lang="de-DE" sz="2400" kern="1200" dirty="0">
              <a:latin typeface="Garamond" panose="02020404030301010803" pitchFamily="18" charset="0"/>
            </a:rPr>
            <a:t> </a:t>
          </a:r>
          <a:r>
            <a:rPr lang="de-DE" sz="2400" kern="1200" dirty="0" err="1">
              <a:latin typeface="Garamond" panose="02020404030301010803" pitchFamily="18" charset="0"/>
            </a:rPr>
            <a:t>references</a:t>
          </a:r>
          <a:r>
            <a:rPr lang="de-DE" sz="2400" kern="1200" dirty="0">
              <a:latin typeface="Garamond" panose="02020404030301010803" pitchFamily="18" charset="0"/>
            </a:rPr>
            <a:t> on</a:t>
          </a:r>
          <a:br>
            <a:rPr lang="de-DE" sz="2400" kern="1200" dirty="0">
              <a:latin typeface="Garamond" panose="02020404030301010803" pitchFamily="18" charset="0"/>
            </a:rPr>
          </a:br>
          <a:r>
            <a:rPr lang="de-DE" sz="2400" kern="1200" dirty="0" err="1">
              <a:latin typeface="Garamond" panose="02020404030301010803" pitchFamily="18" charset="0"/>
            </a:rPr>
            <a:t>veterinary</a:t>
          </a:r>
          <a:r>
            <a:rPr lang="de-DE" sz="2400" kern="1200" dirty="0">
              <a:latin typeface="Garamond" panose="02020404030301010803" pitchFamily="18" charset="0"/>
            </a:rPr>
            <a:t> </a:t>
          </a:r>
          <a:r>
            <a:rPr lang="de-DE" sz="2400" kern="1200" dirty="0" err="1">
              <a:latin typeface="Garamond" panose="02020404030301010803" pitchFamily="18" charset="0"/>
            </a:rPr>
            <a:t>research</a:t>
          </a:r>
          <a:r>
            <a:rPr lang="de-DE" sz="2400" kern="1200" dirty="0">
              <a:latin typeface="Garamond" panose="02020404030301010803" pitchFamily="18" charset="0"/>
            </a:rPr>
            <a:t> in </a:t>
          </a:r>
          <a:r>
            <a:rPr lang="de-DE" sz="2400" kern="1200" dirty="0" err="1">
              <a:latin typeface="Garamond" panose="02020404030301010803" pitchFamily="18" charset="0"/>
            </a:rPr>
            <a:t>homeopathy</a:t>
          </a:r>
          <a:endParaRPr lang="en-GB" sz="2400" kern="1200" dirty="0">
            <a:latin typeface="Garamond" panose="02020404030301010803" pitchFamily="18" charset="0"/>
          </a:endParaRPr>
        </a:p>
      </dsp:txBody>
      <dsp:txXfrm>
        <a:off x="1513544" y="1112634"/>
        <a:ext cx="2154178" cy="1638925"/>
      </dsp:txXfrm>
    </dsp:sp>
    <dsp:sp modelId="{38831B69-10EB-4153-971E-4FE0C65BEC3D}">
      <dsp:nvSpPr>
        <dsp:cNvPr id="0" name=""/>
        <dsp:cNvSpPr/>
      </dsp:nvSpPr>
      <dsp:spPr>
        <a:xfrm rot="17700000">
          <a:off x="3815852" y="2465204"/>
          <a:ext cx="1837700" cy="599308"/>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47C4EAD8-EEB5-43C8-A9A7-151E0EE22601}">
      <dsp:nvSpPr>
        <dsp:cNvPr id="0" name=""/>
        <dsp:cNvSpPr/>
      </dsp:nvSpPr>
      <dsp:spPr>
        <a:xfrm>
          <a:off x="4079070" y="1025958"/>
          <a:ext cx="2087910" cy="1812276"/>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err="1">
              <a:latin typeface="Garamond" panose="02020404030301010803" pitchFamily="18" charset="0"/>
            </a:rPr>
            <a:t>With</a:t>
          </a:r>
          <a:r>
            <a:rPr lang="de-DE" sz="2400" kern="1200" dirty="0">
              <a:latin typeface="Garamond" panose="02020404030301010803" pitchFamily="18" charset="0"/>
            </a:rPr>
            <a:t> </a:t>
          </a:r>
          <a:r>
            <a:rPr lang="de-DE" sz="2400" kern="1200" dirty="0" err="1">
              <a:latin typeface="Garamond" panose="02020404030301010803" pitchFamily="18" charset="0"/>
            </a:rPr>
            <a:t>study</a:t>
          </a:r>
          <a:r>
            <a:rPr lang="de-DE" sz="2400" kern="1200" dirty="0">
              <a:latin typeface="Garamond" panose="02020404030301010803" pitchFamily="18" charset="0"/>
            </a:rPr>
            <a:t> </a:t>
          </a:r>
          <a:r>
            <a:rPr lang="de-DE" sz="2400" kern="1200" dirty="0" err="1">
              <a:latin typeface="Garamond" panose="02020404030301010803" pitchFamily="18" charset="0"/>
            </a:rPr>
            <a:t>details</a:t>
          </a:r>
          <a:endParaRPr lang="en-GB" sz="2400" kern="1200" dirty="0">
            <a:latin typeface="Garamond" panose="02020404030301010803" pitchFamily="18" charset="0"/>
          </a:endParaRPr>
        </a:p>
      </dsp:txBody>
      <dsp:txXfrm>
        <a:off x="4132150" y="1079038"/>
        <a:ext cx="1981750" cy="1706116"/>
      </dsp:txXfrm>
    </dsp:sp>
    <dsp:sp modelId="{681FB5A1-4A52-4B49-885B-A0534AC2547D}">
      <dsp:nvSpPr>
        <dsp:cNvPr id="0" name=""/>
        <dsp:cNvSpPr/>
      </dsp:nvSpPr>
      <dsp:spPr>
        <a:xfrm rot="20700000">
          <a:off x="4944424" y="3810184"/>
          <a:ext cx="1837700" cy="599308"/>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2BFACF79-CD27-4F2C-B9D4-28557F1F0267}">
      <dsp:nvSpPr>
        <dsp:cNvPr id="0" name=""/>
        <dsp:cNvSpPr/>
      </dsp:nvSpPr>
      <dsp:spPr>
        <a:xfrm>
          <a:off x="5648518" y="2991518"/>
          <a:ext cx="2204596" cy="1761007"/>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a:latin typeface="Garamond" panose="02020404030301010803" pitchFamily="18" charset="0"/>
            </a:rPr>
            <a:t>444 </a:t>
          </a:r>
          <a:r>
            <a:rPr lang="de-DE" sz="2400" kern="1200" dirty="0" err="1">
              <a:latin typeface="Garamond" panose="02020404030301010803" pitchFamily="18" charset="0"/>
            </a:rPr>
            <a:t>clinical</a:t>
          </a:r>
          <a:r>
            <a:rPr lang="de-DE" sz="2400" kern="1200" dirty="0">
              <a:latin typeface="Garamond" panose="02020404030301010803" pitchFamily="18" charset="0"/>
            </a:rPr>
            <a:t> </a:t>
          </a:r>
          <a:r>
            <a:rPr lang="de-DE" sz="2400" kern="1200" dirty="0" err="1">
              <a:latin typeface="Garamond" panose="02020404030301010803" pitchFamily="18" charset="0"/>
            </a:rPr>
            <a:t>trials</a:t>
          </a:r>
          <a:r>
            <a:rPr lang="de-DE" sz="2400" kern="1200" dirty="0">
              <a:latin typeface="Garamond" panose="02020404030301010803" pitchFamily="18" charset="0"/>
            </a:rPr>
            <a:t> </a:t>
          </a:r>
          <a:r>
            <a:rPr lang="de-DE" sz="2400" kern="1200" dirty="0" err="1">
              <a:latin typeface="Garamond" panose="02020404030301010803" pitchFamily="18" charset="0"/>
            </a:rPr>
            <a:t>and</a:t>
          </a:r>
          <a:r>
            <a:rPr lang="de-DE" sz="2400" kern="1200" dirty="0">
              <a:latin typeface="Garamond" panose="02020404030301010803" pitchFamily="18" charset="0"/>
            </a:rPr>
            <a:t> </a:t>
          </a:r>
          <a:r>
            <a:rPr lang="de-DE" sz="2400" kern="1200" dirty="0" err="1">
              <a:latin typeface="Garamond" panose="02020404030301010803" pitchFamily="18" charset="0"/>
            </a:rPr>
            <a:t>cases</a:t>
          </a:r>
          <a:endParaRPr lang="en-GB" sz="2400" kern="1200" dirty="0">
            <a:latin typeface="Garamond" panose="02020404030301010803" pitchFamily="18" charset="0"/>
          </a:endParaRPr>
        </a:p>
      </dsp:txBody>
      <dsp:txXfrm>
        <a:off x="5700096" y="3043096"/>
        <a:ext cx="2101440" cy="16578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7D6708-10E7-4969-9D43-E68106B59779}">
      <dsp:nvSpPr>
        <dsp:cNvPr id="0" name=""/>
        <dsp:cNvSpPr/>
      </dsp:nvSpPr>
      <dsp:spPr>
        <a:xfrm>
          <a:off x="0" y="0"/>
          <a:ext cx="6624736" cy="1515701"/>
        </a:xfrm>
        <a:prstGeom prst="rect">
          <a:avLst/>
        </a:prstGeom>
        <a:solidFill>
          <a:schemeClr val="tx2">
            <a:lumMod val="7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0">
            <a:lnSpc>
              <a:spcPct val="90000"/>
            </a:lnSpc>
            <a:spcBef>
              <a:spcPct val="0"/>
            </a:spcBef>
            <a:spcAft>
              <a:spcPct val="35000"/>
            </a:spcAft>
          </a:pPr>
          <a:r>
            <a:rPr lang="de-DE" sz="3200" b="1" kern="1200" cap="small" baseline="0" dirty="0">
              <a:latin typeface="Garamond" panose="02020404030301010803" pitchFamily="18" charset="0"/>
            </a:rPr>
            <a:t>The </a:t>
          </a:r>
          <a:r>
            <a:rPr lang="de-DE" sz="3200" b="1" kern="1200" cap="small" baseline="0" dirty="0" err="1">
              <a:latin typeface="Garamond" panose="02020404030301010803" pitchFamily="18" charset="0"/>
            </a:rPr>
            <a:t>Homeopathic</a:t>
          </a:r>
          <a:r>
            <a:rPr lang="de-DE" sz="3200" b="1" kern="1200" cap="small" baseline="0" dirty="0">
              <a:latin typeface="Garamond" panose="02020404030301010803" pitchFamily="18" charset="0"/>
            </a:rPr>
            <a:t> Basic Research Experiments Database</a:t>
          </a:r>
          <a:endParaRPr lang="en-GB" sz="3200" kern="1200" cap="small" baseline="0" dirty="0">
            <a:latin typeface="Garamond" panose="02020404030301010803" pitchFamily="18" charset="0"/>
          </a:endParaRPr>
        </a:p>
      </dsp:txBody>
      <dsp:txXfrm>
        <a:off x="0" y="0"/>
        <a:ext cx="6624736" cy="1515701"/>
      </dsp:txXfrm>
    </dsp:sp>
    <dsp:sp modelId="{122347D5-DA63-4F3F-A844-5AC874539002}">
      <dsp:nvSpPr>
        <dsp:cNvPr id="0" name=""/>
        <dsp:cNvSpPr/>
      </dsp:nvSpPr>
      <dsp:spPr>
        <a:xfrm>
          <a:off x="0" y="1580441"/>
          <a:ext cx="6624736" cy="2723040"/>
        </a:xfrm>
        <a:prstGeom prst="rect">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de-DE" sz="3200" kern="1200" dirty="0" smtClean="0">
              <a:solidFill>
                <a:schemeClr val="tx1"/>
              </a:solidFill>
              <a:latin typeface="Garamond" panose="02020404030301010803" pitchFamily="18" charset="0"/>
            </a:rPr>
            <a:t>Carstens </a:t>
          </a:r>
          <a:r>
            <a:rPr lang="de-DE" sz="3200" kern="1200" dirty="0" err="1" smtClean="0">
              <a:solidFill>
                <a:schemeClr val="tx1"/>
              </a:solidFill>
              <a:latin typeface="Garamond" panose="02020404030301010803" pitchFamily="18" charset="0"/>
            </a:rPr>
            <a:t>Foundation</a:t>
          </a:r>
          <a:endParaRPr lang="en-GB" sz="3200" kern="1200" dirty="0">
            <a:solidFill>
              <a:schemeClr val="tx1"/>
            </a:solidFill>
            <a:latin typeface="Garamond" panose="02020404030301010803" pitchFamily="18" charset="0"/>
          </a:endParaRPr>
        </a:p>
        <a:p>
          <a:pPr marL="285750" lvl="1" indent="-285750" algn="l" defTabSz="1422400" rtl="0">
            <a:lnSpc>
              <a:spcPct val="90000"/>
            </a:lnSpc>
            <a:spcBef>
              <a:spcPct val="0"/>
            </a:spcBef>
            <a:spcAft>
              <a:spcPct val="15000"/>
            </a:spcAft>
            <a:buChar char="••"/>
          </a:pPr>
          <a:r>
            <a:rPr lang="de-DE" sz="3200" kern="1200" dirty="0" err="1">
              <a:solidFill>
                <a:schemeClr val="tx1"/>
              </a:solidFill>
              <a:latin typeface="Garamond" panose="02020404030301010803" pitchFamily="18" charset="0"/>
            </a:rPr>
            <a:t>Literature</a:t>
          </a:r>
          <a:r>
            <a:rPr lang="de-DE" sz="3200" kern="1200" dirty="0">
              <a:solidFill>
                <a:schemeClr val="tx1"/>
              </a:solidFill>
              <a:latin typeface="Garamond" panose="02020404030301010803" pitchFamily="18" charset="0"/>
            </a:rPr>
            <a:t> </a:t>
          </a:r>
          <a:r>
            <a:rPr lang="de-DE" sz="3200" kern="1200" dirty="0" err="1">
              <a:solidFill>
                <a:schemeClr val="tx1"/>
              </a:solidFill>
              <a:latin typeface="Garamond" panose="02020404030301010803" pitchFamily="18" charset="0"/>
            </a:rPr>
            <a:t>references</a:t>
          </a:r>
          <a:endParaRPr lang="en-GB" sz="3200" kern="1200" dirty="0">
            <a:solidFill>
              <a:schemeClr val="tx1"/>
            </a:solidFill>
            <a:latin typeface="Garamond" panose="02020404030301010803" pitchFamily="18" charset="0"/>
          </a:endParaRPr>
        </a:p>
        <a:p>
          <a:pPr marL="285750" lvl="1" indent="-285750" algn="l" defTabSz="1422400" rtl="0">
            <a:lnSpc>
              <a:spcPct val="90000"/>
            </a:lnSpc>
            <a:spcBef>
              <a:spcPct val="0"/>
            </a:spcBef>
            <a:spcAft>
              <a:spcPct val="15000"/>
            </a:spcAft>
            <a:buChar char="••"/>
          </a:pPr>
          <a:r>
            <a:rPr lang="de-DE" sz="3200" kern="1200" dirty="0" err="1">
              <a:solidFill>
                <a:schemeClr val="tx1"/>
              </a:solidFill>
              <a:latin typeface="Garamond" panose="02020404030301010803" pitchFamily="18" charset="0"/>
            </a:rPr>
            <a:t>With</a:t>
          </a:r>
          <a:r>
            <a:rPr lang="de-DE" sz="3200" kern="1200" dirty="0">
              <a:solidFill>
                <a:schemeClr val="tx1"/>
              </a:solidFill>
              <a:latin typeface="Garamond" panose="02020404030301010803" pitchFamily="18" charset="0"/>
            </a:rPr>
            <a:t> </a:t>
          </a:r>
          <a:r>
            <a:rPr lang="de-DE" sz="3200" kern="1200" dirty="0" err="1">
              <a:solidFill>
                <a:schemeClr val="tx1"/>
              </a:solidFill>
              <a:latin typeface="Garamond" panose="02020404030301010803" pitchFamily="18" charset="0"/>
            </a:rPr>
            <a:t>study</a:t>
          </a:r>
          <a:r>
            <a:rPr lang="de-DE" sz="3200" kern="1200" dirty="0">
              <a:solidFill>
                <a:schemeClr val="tx1"/>
              </a:solidFill>
              <a:latin typeface="Garamond" panose="02020404030301010803" pitchFamily="18" charset="0"/>
            </a:rPr>
            <a:t> </a:t>
          </a:r>
          <a:r>
            <a:rPr lang="de-DE" sz="3200" kern="1200" dirty="0" err="1">
              <a:solidFill>
                <a:schemeClr val="tx1"/>
              </a:solidFill>
              <a:latin typeface="Garamond" panose="02020404030301010803" pitchFamily="18" charset="0"/>
            </a:rPr>
            <a:t>details</a:t>
          </a:r>
          <a:endParaRPr lang="en-GB" sz="3200" kern="1200" dirty="0">
            <a:solidFill>
              <a:schemeClr val="tx1"/>
            </a:solidFill>
            <a:latin typeface="Garamond" panose="02020404030301010803" pitchFamily="18" charset="0"/>
          </a:endParaRPr>
        </a:p>
        <a:p>
          <a:pPr marL="285750" lvl="1" indent="-285750" algn="l" defTabSz="1422400" rtl="0">
            <a:lnSpc>
              <a:spcPct val="90000"/>
            </a:lnSpc>
            <a:spcBef>
              <a:spcPct val="0"/>
            </a:spcBef>
            <a:spcAft>
              <a:spcPct val="15000"/>
            </a:spcAft>
            <a:buChar char="••"/>
          </a:pPr>
          <a:r>
            <a:rPr lang="en-US" sz="3200" kern="1200" dirty="0">
              <a:solidFill>
                <a:schemeClr val="tx1"/>
              </a:solidFill>
              <a:latin typeface="Garamond" panose="02020404030301010803" pitchFamily="18" charset="0"/>
            </a:rPr>
            <a:t>Currently 2,216 experiments published in 1,661 </a:t>
          </a:r>
          <a:r>
            <a:rPr lang="de-DE" sz="3200" kern="1200" dirty="0">
              <a:solidFill>
                <a:schemeClr val="tx1"/>
              </a:solidFill>
              <a:latin typeface="Garamond" panose="02020404030301010803" pitchFamily="18" charset="0"/>
            </a:rPr>
            <a:t>original </a:t>
          </a:r>
          <a:r>
            <a:rPr lang="de-DE" sz="3200" kern="1200" dirty="0" err="1">
              <a:solidFill>
                <a:schemeClr val="tx1"/>
              </a:solidFill>
              <a:latin typeface="Garamond" panose="02020404030301010803" pitchFamily="18" charset="0"/>
            </a:rPr>
            <a:t>articles</a:t>
          </a:r>
          <a:endParaRPr lang="en-GB" sz="3200" kern="1200" dirty="0">
            <a:solidFill>
              <a:schemeClr val="tx1"/>
            </a:solidFill>
            <a:latin typeface="Garamond" panose="02020404030301010803" pitchFamily="18" charset="0"/>
          </a:endParaRPr>
        </a:p>
      </dsp:txBody>
      <dsp:txXfrm>
        <a:off x="0" y="1580441"/>
        <a:ext cx="6624736" cy="2723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A4388-CF63-4F4B-B182-76863E99E98A}">
      <dsp:nvSpPr>
        <dsp:cNvPr id="0" name=""/>
        <dsp:cNvSpPr/>
      </dsp:nvSpPr>
      <dsp:spPr>
        <a:xfrm>
          <a:off x="409" y="952"/>
          <a:ext cx="6263877" cy="1304425"/>
        </a:xfrm>
        <a:prstGeom prst="roundRect">
          <a:avLst>
            <a:gd name="adj" fmla="val 10000"/>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lvl="0" algn="ctr" defTabSz="2622550">
            <a:lnSpc>
              <a:spcPct val="90000"/>
            </a:lnSpc>
            <a:spcBef>
              <a:spcPct val="0"/>
            </a:spcBef>
            <a:spcAft>
              <a:spcPct val="35000"/>
            </a:spcAft>
          </a:pPr>
          <a:r>
            <a:rPr lang="en-US" sz="5900" b="1" kern="1200" cap="small" baseline="0" dirty="0" err="1" smtClean="0">
              <a:latin typeface="Garamond" panose="02020404030301010803" pitchFamily="18" charset="0"/>
            </a:rPr>
            <a:t>HomeoIndex</a:t>
          </a:r>
          <a:endParaRPr lang="en-GB" sz="5900" kern="1200" cap="small" baseline="0" dirty="0">
            <a:latin typeface="Garamond" panose="02020404030301010803" pitchFamily="18" charset="0"/>
          </a:endParaRPr>
        </a:p>
      </dsp:txBody>
      <dsp:txXfrm>
        <a:off x="38614" y="39157"/>
        <a:ext cx="6187467" cy="1228015"/>
      </dsp:txXfrm>
    </dsp:sp>
    <dsp:sp modelId="{084EF4EA-3628-44E1-9373-0DE2611B9DD3}">
      <dsp:nvSpPr>
        <dsp:cNvPr id="0" name=""/>
        <dsp:cNvSpPr/>
      </dsp:nvSpPr>
      <dsp:spPr>
        <a:xfrm>
          <a:off x="6523" y="1415181"/>
          <a:ext cx="4378839" cy="1304425"/>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de-DE" sz="3900" kern="1200" dirty="0" err="1" smtClean="0">
              <a:latin typeface="Garamond" panose="02020404030301010803" pitchFamily="18" charset="0"/>
            </a:rPr>
            <a:t>Literature</a:t>
          </a:r>
          <a:r>
            <a:rPr lang="de-DE" sz="3900" kern="1200" dirty="0" smtClean="0">
              <a:latin typeface="Garamond" panose="02020404030301010803" pitchFamily="18" charset="0"/>
            </a:rPr>
            <a:t> </a:t>
          </a:r>
          <a:r>
            <a:rPr lang="de-DE" sz="3900" kern="1200" dirty="0" err="1" smtClean="0">
              <a:latin typeface="Garamond" panose="02020404030301010803" pitchFamily="18" charset="0"/>
            </a:rPr>
            <a:t>references</a:t>
          </a:r>
          <a:endParaRPr lang="en-GB" sz="3900" kern="1200" dirty="0">
            <a:latin typeface="Garamond" panose="02020404030301010803" pitchFamily="18" charset="0"/>
          </a:endParaRPr>
        </a:p>
      </dsp:txBody>
      <dsp:txXfrm>
        <a:off x="44728" y="1453386"/>
        <a:ext cx="4302429" cy="1228015"/>
      </dsp:txXfrm>
    </dsp:sp>
    <dsp:sp modelId="{DE8AE2F5-0126-4C28-8328-40670C56A4A3}">
      <dsp:nvSpPr>
        <dsp:cNvPr id="0" name=""/>
        <dsp:cNvSpPr/>
      </dsp:nvSpPr>
      <dsp:spPr>
        <a:xfrm>
          <a:off x="6523" y="2829409"/>
          <a:ext cx="4378839" cy="1304425"/>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de-DE" sz="3400" kern="1200" smtClean="0">
              <a:latin typeface="Garamond" panose="02020404030301010803" pitchFamily="18" charset="0"/>
            </a:rPr>
            <a:t>About 9,400 hits for homeopathy in all fields</a:t>
          </a:r>
          <a:endParaRPr lang="de-DE" sz="3400" kern="1200" dirty="0">
            <a:latin typeface="Garamond" panose="02020404030301010803" pitchFamily="18" charset="0"/>
          </a:endParaRPr>
        </a:p>
      </dsp:txBody>
      <dsp:txXfrm>
        <a:off x="44728" y="2867614"/>
        <a:ext cx="4302429" cy="1228015"/>
      </dsp:txXfrm>
    </dsp:sp>
    <dsp:sp modelId="{95F46591-578E-47D9-A2EA-86DD710771E6}">
      <dsp:nvSpPr>
        <dsp:cNvPr id="0" name=""/>
        <dsp:cNvSpPr/>
      </dsp:nvSpPr>
      <dsp:spPr>
        <a:xfrm>
          <a:off x="4567442" y="1415181"/>
          <a:ext cx="1690730" cy="2751515"/>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de-DE" sz="3900" kern="1200" dirty="0" err="1" smtClean="0">
              <a:latin typeface="Garamond" panose="02020404030301010803" pitchFamily="18" charset="0"/>
            </a:rPr>
            <a:t>No</a:t>
          </a:r>
          <a:r>
            <a:rPr lang="de-DE" sz="3900" kern="1200" dirty="0" smtClean="0">
              <a:latin typeface="Garamond" panose="02020404030301010803" pitchFamily="18" charset="0"/>
            </a:rPr>
            <a:t> </a:t>
          </a:r>
          <a:r>
            <a:rPr lang="de-DE" sz="3900" kern="1200" dirty="0" err="1" smtClean="0">
              <a:latin typeface="Garamond" panose="02020404030301010803" pitchFamily="18" charset="0"/>
            </a:rPr>
            <a:t>study</a:t>
          </a:r>
          <a:r>
            <a:rPr lang="de-DE" sz="3900" kern="1200" dirty="0" smtClean="0">
              <a:latin typeface="Garamond" panose="02020404030301010803" pitchFamily="18" charset="0"/>
            </a:rPr>
            <a:t> </a:t>
          </a:r>
          <a:r>
            <a:rPr lang="de-DE" sz="3900" kern="1200" dirty="0" err="1" smtClean="0">
              <a:latin typeface="Garamond" panose="02020404030301010803" pitchFamily="18" charset="0"/>
            </a:rPr>
            <a:t>details</a:t>
          </a:r>
          <a:endParaRPr lang="en-GB" sz="3900" kern="1200" dirty="0">
            <a:latin typeface="Garamond" panose="02020404030301010803" pitchFamily="18" charset="0"/>
          </a:endParaRPr>
        </a:p>
      </dsp:txBody>
      <dsp:txXfrm>
        <a:off x="4616962" y="1464701"/>
        <a:ext cx="1591690" cy="26524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A9F992-BE6F-4A7B-85F4-4CFEFFB98B4D}">
      <dsp:nvSpPr>
        <dsp:cNvPr id="0" name=""/>
        <dsp:cNvSpPr/>
      </dsp:nvSpPr>
      <dsp:spPr>
        <a:xfrm>
          <a:off x="792050" y="167"/>
          <a:ext cx="4819824" cy="481982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l" defTabSz="1778000" rtl="0">
            <a:lnSpc>
              <a:spcPct val="90000"/>
            </a:lnSpc>
            <a:spcBef>
              <a:spcPct val="0"/>
            </a:spcBef>
            <a:spcAft>
              <a:spcPct val="35000"/>
            </a:spcAft>
          </a:pPr>
          <a:r>
            <a:rPr lang="de-DE" sz="4000" b="1" kern="1200" cap="small" baseline="0" dirty="0" err="1">
              <a:latin typeface="Garamond" panose="02020404030301010803" pitchFamily="18" charset="0"/>
            </a:rPr>
            <a:t>DZVhÄ</a:t>
          </a:r>
          <a:r>
            <a:rPr lang="de-DE" sz="4000" b="1" kern="1200" cap="small" baseline="0" dirty="0">
              <a:latin typeface="Garamond" panose="02020404030301010803" pitchFamily="18" charset="0"/>
            </a:rPr>
            <a:t> </a:t>
          </a:r>
          <a:r>
            <a:rPr lang="de-DE" sz="4000" b="1" kern="1200" cap="small" baseline="0" dirty="0" err="1">
              <a:latin typeface="Garamond" panose="02020404030301010803" pitchFamily="18" charset="0"/>
            </a:rPr>
            <a:t>Homeopathic</a:t>
          </a:r>
          <a:r>
            <a:rPr lang="de-DE" sz="4000" b="1" kern="1200" cap="small" baseline="0" dirty="0">
              <a:latin typeface="Garamond" panose="02020404030301010803" pitchFamily="18" charset="0"/>
            </a:rPr>
            <a:t> Libraries</a:t>
          </a:r>
          <a:endParaRPr lang="en-GB" sz="4000" kern="1200" cap="small" baseline="0" dirty="0">
            <a:latin typeface="Garamond" panose="02020404030301010803" pitchFamily="18" charset="0"/>
          </a:endParaRPr>
        </a:p>
        <a:p>
          <a:pPr marL="285750" lvl="1" indent="-285750" algn="l" defTabSz="1377950" rtl="0">
            <a:lnSpc>
              <a:spcPct val="90000"/>
            </a:lnSpc>
            <a:spcBef>
              <a:spcPct val="0"/>
            </a:spcBef>
            <a:spcAft>
              <a:spcPct val="15000"/>
            </a:spcAft>
            <a:buChar char="••"/>
          </a:pPr>
          <a:r>
            <a:rPr lang="de-DE" sz="3100" kern="1200" dirty="0">
              <a:latin typeface="Garamond" panose="02020404030301010803" pitchFamily="18" charset="0"/>
            </a:rPr>
            <a:t>In German</a:t>
          </a:r>
          <a:endParaRPr lang="en-GB" sz="3100" kern="1200" dirty="0">
            <a:latin typeface="Garamond" panose="02020404030301010803" pitchFamily="18" charset="0"/>
          </a:endParaRPr>
        </a:p>
        <a:p>
          <a:pPr marL="285750" lvl="1" indent="-285750" algn="l" defTabSz="1377950" rtl="0">
            <a:lnSpc>
              <a:spcPct val="90000"/>
            </a:lnSpc>
            <a:spcBef>
              <a:spcPct val="0"/>
            </a:spcBef>
            <a:spcAft>
              <a:spcPct val="15000"/>
            </a:spcAft>
            <a:buChar char="••"/>
          </a:pPr>
          <a:r>
            <a:rPr lang="de-DE" sz="3100" kern="1200" dirty="0">
              <a:latin typeface="Garamond" panose="02020404030301010803" pitchFamily="18" charset="0"/>
            </a:rPr>
            <a:t>Books </a:t>
          </a:r>
          <a:r>
            <a:rPr lang="de-DE" sz="3100" kern="1200" dirty="0" err="1">
              <a:latin typeface="Garamond" panose="02020404030301010803" pitchFamily="18" charset="0"/>
            </a:rPr>
            <a:t>catalogue</a:t>
          </a:r>
          <a:endParaRPr lang="en-GB" sz="3100" kern="1200" dirty="0">
            <a:latin typeface="Garamond" panose="02020404030301010803" pitchFamily="18" charset="0"/>
          </a:endParaRPr>
        </a:p>
        <a:p>
          <a:pPr marL="285750" lvl="1" indent="-285750" algn="l" defTabSz="1377950" rtl="0">
            <a:lnSpc>
              <a:spcPct val="90000"/>
            </a:lnSpc>
            <a:spcBef>
              <a:spcPct val="0"/>
            </a:spcBef>
            <a:spcAft>
              <a:spcPct val="15000"/>
            </a:spcAft>
            <a:buChar char="••"/>
          </a:pPr>
          <a:r>
            <a:rPr lang="de-DE" sz="3100" kern="1200" dirty="0" err="1">
              <a:latin typeface="Garamond" panose="02020404030301010803" pitchFamily="18" charset="0"/>
            </a:rPr>
            <a:t>About</a:t>
          </a:r>
          <a:r>
            <a:rPr lang="de-DE" sz="3100" kern="1200" dirty="0">
              <a:latin typeface="Garamond" panose="02020404030301010803" pitchFamily="18" charset="0"/>
            </a:rPr>
            <a:t> 4,000 </a:t>
          </a:r>
          <a:r>
            <a:rPr lang="de-DE" sz="3100" kern="1200" dirty="0" err="1">
              <a:latin typeface="Garamond" panose="02020404030301010803" pitchFamily="18" charset="0"/>
            </a:rPr>
            <a:t>books</a:t>
          </a:r>
          <a:endParaRPr lang="en-GB" sz="3100" kern="1200" dirty="0">
            <a:latin typeface="Garamond" panose="02020404030301010803" pitchFamily="18" charset="0"/>
          </a:endParaRPr>
        </a:p>
      </dsp:txBody>
      <dsp:txXfrm>
        <a:off x="1497897" y="706014"/>
        <a:ext cx="3408130" cy="34081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4C4821-A90C-4DAA-85B2-DDFC2DE48CAE}">
      <dsp:nvSpPr>
        <dsp:cNvPr id="0" name=""/>
        <dsp:cNvSpPr/>
      </dsp:nvSpPr>
      <dsp:spPr>
        <a:xfrm rot="5400000">
          <a:off x="3600330" y="-960390"/>
          <a:ext cx="2937926" cy="5527673"/>
        </a:xfrm>
        <a:prstGeom prst="round2SameRect">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de-DE" sz="2700" kern="1200" dirty="0" err="1">
              <a:latin typeface="Garamond" panose="02020404030301010803" pitchFamily="18" charset="0"/>
            </a:rPr>
            <a:t>History</a:t>
          </a:r>
          <a:r>
            <a:rPr lang="de-DE" sz="2700" kern="1200" dirty="0">
              <a:latin typeface="Garamond" panose="02020404030301010803" pitchFamily="18" charset="0"/>
            </a:rPr>
            <a:t> </a:t>
          </a:r>
          <a:r>
            <a:rPr lang="de-DE" sz="2700" kern="1200" dirty="0" err="1">
              <a:latin typeface="Garamond" panose="02020404030301010803" pitchFamily="18" charset="0"/>
            </a:rPr>
            <a:t>of</a:t>
          </a:r>
          <a:r>
            <a:rPr lang="de-DE" sz="2700" kern="1200" dirty="0">
              <a:latin typeface="Garamond" panose="02020404030301010803" pitchFamily="18" charset="0"/>
            </a:rPr>
            <a:t> </a:t>
          </a:r>
          <a:r>
            <a:rPr lang="de-DE" sz="2700" kern="1200" dirty="0" err="1">
              <a:latin typeface="Garamond" panose="02020404030301010803" pitchFamily="18" charset="0"/>
            </a:rPr>
            <a:t>medicine</a:t>
          </a:r>
          <a:endParaRPr lang="nl-BE" sz="2700" kern="1200" dirty="0">
            <a:latin typeface="Garamond" panose="02020404030301010803" pitchFamily="18" charset="0"/>
          </a:endParaRPr>
        </a:p>
        <a:p>
          <a:pPr marL="228600" lvl="1" indent="-228600" algn="l" defTabSz="1200150">
            <a:lnSpc>
              <a:spcPct val="90000"/>
            </a:lnSpc>
            <a:spcBef>
              <a:spcPct val="0"/>
            </a:spcBef>
            <a:spcAft>
              <a:spcPct val="15000"/>
            </a:spcAft>
            <a:buChar char="••"/>
          </a:pPr>
          <a:r>
            <a:rPr lang="de-DE" sz="2700" kern="1200" dirty="0" smtClean="0">
              <a:latin typeface="Garamond" panose="02020404030301010803" pitchFamily="18" charset="0"/>
            </a:rPr>
            <a:t>Catalogue </a:t>
          </a:r>
          <a:r>
            <a:rPr lang="de-DE" sz="2700" kern="1200" dirty="0" err="1" smtClean="0">
              <a:latin typeface="Garamond" panose="02020404030301010803" pitchFamily="18" charset="0"/>
            </a:rPr>
            <a:t>with</a:t>
          </a:r>
          <a:r>
            <a:rPr lang="de-DE" sz="2700" kern="1200" dirty="0" smtClean="0">
              <a:latin typeface="Garamond" panose="02020404030301010803" pitchFamily="18" charset="0"/>
            </a:rPr>
            <a:t> 11,400 </a:t>
          </a:r>
          <a:r>
            <a:rPr lang="de-DE" sz="2700" kern="1200" dirty="0" err="1" smtClean="0">
              <a:latin typeface="Garamond" panose="02020404030301010803" pitchFamily="18" charset="0"/>
            </a:rPr>
            <a:t>volumes</a:t>
          </a:r>
          <a:r>
            <a:rPr lang="de-DE" sz="2700" kern="1200" dirty="0" smtClean="0">
              <a:latin typeface="Garamond" panose="02020404030301010803" pitchFamily="18" charset="0"/>
            </a:rPr>
            <a:t> on </a:t>
          </a:r>
          <a:r>
            <a:rPr lang="de-DE" sz="2700" kern="1200" dirty="0" err="1" smtClean="0">
              <a:latin typeface="Garamond" panose="02020404030301010803" pitchFamily="18" charset="0"/>
            </a:rPr>
            <a:t>homeopathy</a:t>
          </a:r>
          <a:endParaRPr lang="nl-BE" sz="2700" kern="1200" dirty="0">
            <a:latin typeface="Garamond" panose="02020404030301010803" pitchFamily="18" charset="0"/>
          </a:endParaRPr>
        </a:p>
        <a:p>
          <a:pPr marL="228600" lvl="1" indent="-228600" algn="l" defTabSz="1200150">
            <a:lnSpc>
              <a:spcPct val="90000"/>
            </a:lnSpc>
            <a:spcBef>
              <a:spcPct val="0"/>
            </a:spcBef>
            <a:spcAft>
              <a:spcPct val="15000"/>
            </a:spcAft>
            <a:buChar char="••"/>
          </a:pPr>
          <a:r>
            <a:rPr lang="nl-BE" sz="2700" kern="1200" dirty="0" smtClean="0">
              <a:latin typeface="Garamond" panose="02020404030301010803" pitchFamily="18" charset="0"/>
            </a:rPr>
            <a:t>Of </a:t>
          </a:r>
          <a:r>
            <a:rPr lang="nl-BE" sz="2700" kern="1200" dirty="0" err="1" smtClean="0">
              <a:latin typeface="Garamond" panose="02020404030301010803" pitchFamily="18" charset="0"/>
            </a:rPr>
            <a:t>which</a:t>
          </a:r>
          <a:r>
            <a:rPr lang="nl-BE" sz="2700" kern="1200" dirty="0" smtClean="0">
              <a:latin typeface="Garamond" panose="02020404030301010803" pitchFamily="18" charset="0"/>
            </a:rPr>
            <a:t> ca. 4,000 </a:t>
          </a:r>
          <a:r>
            <a:rPr lang="nl-BE" sz="2700" kern="1200" dirty="0" err="1" smtClean="0">
              <a:latin typeface="Garamond" panose="02020404030301010803" pitchFamily="18" charset="0"/>
            </a:rPr>
            <a:t>journal</a:t>
          </a:r>
          <a:r>
            <a:rPr lang="nl-BE" sz="2700" kern="1200" dirty="0" smtClean="0">
              <a:latin typeface="Garamond" panose="02020404030301010803" pitchFamily="18" charset="0"/>
            </a:rPr>
            <a:t> volumes</a:t>
          </a:r>
          <a:endParaRPr lang="nl-BE" sz="2700" kern="1200" dirty="0">
            <a:latin typeface="Garamond" panose="02020404030301010803" pitchFamily="18" charset="0"/>
          </a:endParaRPr>
        </a:p>
        <a:p>
          <a:pPr marL="228600" lvl="1" indent="-228600" algn="l" defTabSz="1200150">
            <a:lnSpc>
              <a:spcPct val="90000"/>
            </a:lnSpc>
            <a:spcBef>
              <a:spcPct val="0"/>
            </a:spcBef>
            <a:spcAft>
              <a:spcPct val="15000"/>
            </a:spcAft>
            <a:buChar char="••"/>
          </a:pPr>
          <a:r>
            <a:rPr lang="de-DE" sz="2700" kern="1200" dirty="0" smtClean="0">
              <a:latin typeface="Garamond" panose="02020404030301010803" pitchFamily="18" charset="0"/>
            </a:rPr>
            <a:t>Separate </a:t>
          </a:r>
          <a:r>
            <a:rPr lang="de-DE" sz="2700" kern="1200" dirty="0" err="1" smtClean="0">
              <a:latin typeface="Garamond" panose="02020404030301010803" pitchFamily="18" charset="0"/>
            </a:rPr>
            <a:t>database</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with</a:t>
          </a:r>
          <a:r>
            <a:rPr lang="de-DE" sz="2700" kern="1200" dirty="0" smtClean="0">
              <a:latin typeface="Garamond" panose="02020404030301010803" pitchFamily="18" charset="0"/>
            </a:rPr>
            <a:t> a </a:t>
          </a:r>
          <a:r>
            <a:rPr lang="de-DE" sz="2700" kern="1200" dirty="0" err="1" smtClean="0">
              <a:latin typeface="Garamond" panose="02020404030301010803" pitchFamily="18" charset="0"/>
            </a:rPr>
            <a:t>selection</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of</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indexed</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journals</a:t>
          </a:r>
          <a:endParaRPr lang="nl-BE" sz="2700" kern="1200" dirty="0">
            <a:latin typeface="Garamond" panose="02020404030301010803" pitchFamily="18" charset="0"/>
          </a:endParaRPr>
        </a:p>
      </dsp:txBody>
      <dsp:txXfrm rot="-5400000">
        <a:off x="2305457" y="477901"/>
        <a:ext cx="5384255" cy="2651090"/>
      </dsp:txXfrm>
    </dsp:sp>
    <dsp:sp modelId="{D1279C06-0D9B-42B1-BDB1-EB69198B0AB4}">
      <dsp:nvSpPr>
        <dsp:cNvPr id="0" name=""/>
        <dsp:cNvSpPr/>
      </dsp:nvSpPr>
      <dsp:spPr>
        <a:xfrm>
          <a:off x="0" y="0"/>
          <a:ext cx="2302817" cy="3672408"/>
        </a:xfrm>
        <a:prstGeom prst="roundRect">
          <a:avLst/>
        </a:prstGeom>
        <a:solidFill>
          <a:schemeClr val="tx2">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b="1" kern="1200" cap="small" baseline="0" dirty="0">
              <a:latin typeface="Garamond" panose="02020404030301010803" pitchFamily="18" charset="0"/>
            </a:rPr>
            <a:t>Institute for the History of Medicine of the Robert Bosch Foundation</a:t>
          </a:r>
          <a:br>
            <a:rPr lang="en-US" sz="2500" b="1" kern="1200" cap="small" baseline="0" dirty="0">
              <a:latin typeface="Garamond" panose="02020404030301010803" pitchFamily="18" charset="0"/>
            </a:rPr>
          </a:br>
          <a:r>
            <a:rPr lang="en-US" sz="2500" b="1" kern="1200" cap="small" baseline="0" dirty="0" smtClean="0">
              <a:latin typeface="Garamond" panose="02020404030301010803" pitchFamily="18" charset="0"/>
            </a:rPr>
            <a:t>(</a:t>
          </a:r>
          <a:r>
            <a:rPr lang="en-US" sz="2500" b="1" kern="1200" cap="none" baseline="0" dirty="0" smtClean="0">
              <a:latin typeface="Garamond" panose="02020404030301010803" pitchFamily="18" charset="0"/>
            </a:rPr>
            <a:t>Stuttgart)</a:t>
          </a:r>
          <a:endParaRPr lang="nl-BE" sz="2500" kern="1200" cap="none" baseline="0" dirty="0">
            <a:latin typeface="Garamond" panose="02020404030301010803" pitchFamily="18" charset="0"/>
          </a:endParaRPr>
        </a:p>
      </dsp:txBody>
      <dsp:txXfrm>
        <a:off x="112414" y="112414"/>
        <a:ext cx="2077989" cy="34475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427E8-F495-4E4C-B9C4-5EFCA20E97E0}">
      <dsp:nvSpPr>
        <dsp:cNvPr id="0" name=""/>
        <dsp:cNvSpPr/>
      </dsp:nvSpPr>
      <dsp:spPr>
        <a:xfrm>
          <a:off x="1793238" y="623110"/>
          <a:ext cx="4154379" cy="4154379"/>
        </a:xfrm>
        <a:prstGeom prst="blockArc">
          <a:avLst>
            <a:gd name="adj1" fmla="val 10800000"/>
            <a:gd name="adj2" fmla="val 162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6A07D84-0998-41D2-A381-B838813CF8FA}">
      <dsp:nvSpPr>
        <dsp:cNvPr id="0" name=""/>
        <dsp:cNvSpPr/>
      </dsp:nvSpPr>
      <dsp:spPr>
        <a:xfrm>
          <a:off x="1793238" y="623110"/>
          <a:ext cx="4154379" cy="4154379"/>
        </a:xfrm>
        <a:prstGeom prst="blockArc">
          <a:avLst>
            <a:gd name="adj1" fmla="val 5400000"/>
            <a:gd name="adj2" fmla="val 108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83B971-BF2E-498B-8920-2CFCFF9FF597}">
      <dsp:nvSpPr>
        <dsp:cNvPr id="0" name=""/>
        <dsp:cNvSpPr/>
      </dsp:nvSpPr>
      <dsp:spPr>
        <a:xfrm>
          <a:off x="1793238" y="623110"/>
          <a:ext cx="4154379" cy="4154379"/>
        </a:xfrm>
        <a:prstGeom prst="blockArc">
          <a:avLst>
            <a:gd name="adj1" fmla="val 0"/>
            <a:gd name="adj2" fmla="val 54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D7B575-65E7-4BDE-81AE-9003C62D6A87}">
      <dsp:nvSpPr>
        <dsp:cNvPr id="0" name=""/>
        <dsp:cNvSpPr/>
      </dsp:nvSpPr>
      <dsp:spPr>
        <a:xfrm>
          <a:off x="1793238" y="623110"/>
          <a:ext cx="4154379" cy="4154379"/>
        </a:xfrm>
        <a:prstGeom prst="blockArc">
          <a:avLst>
            <a:gd name="adj1" fmla="val 16200000"/>
            <a:gd name="adj2" fmla="val 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B8B057-1499-4871-8B7C-BB73F2C039FB}">
      <dsp:nvSpPr>
        <dsp:cNvPr id="0" name=""/>
        <dsp:cNvSpPr/>
      </dsp:nvSpPr>
      <dsp:spPr>
        <a:xfrm>
          <a:off x="2715952" y="1743490"/>
          <a:ext cx="2308952" cy="1913618"/>
        </a:xfrm>
        <a:prstGeom prst="ellipse">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DE" sz="2000" b="1" kern="1200" cap="small" baseline="0" dirty="0" err="1">
              <a:latin typeface="Garamond" panose="02020404030301010803" pitchFamily="18" charset="0"/>
            </a:rPr>
            <a:t>Taubman</a:t>
          </a:r>
          <a:r>
            <a:rPr lang="de-DE" sz="2000" b="1" kern="1200" cap="small" baseline="0" dirty="0">
              <a:latin typeface="Garamond" panose="02020404030301010803" pitchFamily="18" charset="0"/>
            </a:rPr>
            <a:t> Medical Library </a:t>
          </a:r>
          <a:r>
            <a:rPr lang="de-DE" sz="2000" b="1" kern="1200" cap="small" baseline="0" dirty="0" err="1">
              <a:latin typeface="Garamond" panose="02020404030301010803" pitchFamily="18" charset="0"/>
            </a:rPr>
            <a:t>Homeopathy</a:t>
          </a:r>
          <a:r>
            <a:rPr lang="de-DE" sz="2000" b="1" kern="1200" cap="small" baseline="0" dirty="0">
              <a:latin typeface="Garamond" panose="02020404030301010803" pitchFamily="18" charset="0"/>
            </a:rPr>
            <a:t> Collection</a:t>
          </a:r>
          <a:endParaRPr lang="nl-BE" sz="2000" kern="1200" cap="small" baseline="0" dirty="0">
            <a:latin typeface="Garamond" panose="02020404030301010803" pitchFamily="18" charset="0"/>
          </a:endParaRPr>
        </a:p>
      </dsp:txBody>
      <dsp:txXfrm>
        <a:off x="3054090" y="2023733"/>
        <a:ext cx="1632676" cy="1353132"/>
      </dsp:txXfrm>
    </dsp:sp>
    <dsp:sp modelId="{9E0BD2E0-3BF5-4F89-8421-E67F60480C4F}">
      <dsp:nvSpPr>
        <dsp:cNvPr id="0" name=""/>
        <dsp:cNvSpPr/>
      </dsp:nvSpPr>
      <dsp:spPr>
        <a:xfrm>
          <a:off x="2827488" y="1566"/>
          <a:ext cx="2085880" cy="1339532"/>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DE" sz="2000" kern="1200" dirty="0">
              <a:latin typeface="Garamond" panose="02020404030301010803" pitchFamily="18" charset="0"/>
            </a:rPr>
            <a:t>University </a:t>
          </a:r>
          <a:r>
            <a:rPr lang="de-DE" sz="2000" kern="1200" dirty="0" err="1">
              <a:latin typeface="Garamond" panose="02020404030301010803" pitchFamily="18" charset="0"/>
            </a:rPr>
            <a:t>of</a:t>
          </a:r>
          <a:r>
            <a:rPr lang="de-DE" sz="2000" kern="1200" dirty="0">
              <a:latin typeface="Garamond" panose="02020404030301010803" pitchFamily="18" charset="0"/>
            </a:rPr>
            <a:t> Michigan </a:t>
          </a:r>
          <a:endParaRPr lang="nl-BE" sz="2000" kern="1200" dirty="0">
            <a:latin typeface="Garamond" panose="02020404030301010803" pitchFamily="18" charset="0"/>
          </a:endParaRPr>
        </a:p>
      </dsp:txBody>
      <dsp:txXfrm>
        <a:off x="3132958" y="197736"/>
        <a:ext cx="1474940" cy="947192"/>
      </dsp:txXfrm>
    </dsp:sp>
    <dsp:sp modelId="{FF72D025-DF8A-43C4-A8AE-D293F9DA2AAF}">
      <dsp:nvSpPr>
        <dsp:cNvPr id="0" name=""/>
        <dsp:cNvSpPr/>
      </dsp:nvSpPr>
      <dsp:spPr>
        <a:xfrm>
          <a:off x="4869201" y="2030533"/>
          <a:ext cx="2060389" cy="1339532"/>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DE" sz="2000" kern="1200" dirty="0" err="1">
              <a:latin typeface="Garamond" panose="02020404030301010803" pitchFamily="18" charset="0"/>
            </a:rPr>
            <a:t>Homeopathy</a:t>
          </a:r>
          <a:endParaRPr lang="nl-BE" sz="2000" kern="1200" dirty="0">
            <a:latin typeface="Garamond" panose="02020404030301010803" pitchFamily="18" charset="0"/>
          </a:endParaRPr>
        </a:p>
      </dsp:txBody>
      <dsp:txXfrm>
        <a:off x="5170938" y="2226703"/>
        <a:ext cx="1456915" cy="947192"/>
      </dsp:txXfrm>
    </dsp:sp>
    <dsp:sp modelId="{D2A9F8E1-5B15-46DB-9004-95EF55334FC9}">
      <dsp:nvSpPr>
        <dsp:cNvPr id="0" name=""/>
        <dsp:cNvSpPr/>
      </dsp:nvSpPr>
      <dsp:spPr>
        <a:xfrm>
          <a:off x="2755482" y="4059500"/>
          <a:ext cx="2229893" cy="1339532"/>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DE" sz="2000" kern="1200" dirty="0" err="1">
              <a:latin typeface="Garamond" panose="02020404030301010803" pitchFamily="18" charset="0"/>
            </a:rPr>
            <a:t>Mainly</a:t>
          </a:r>
          <a:r>
            <a:rPr lang="de-DE" sz="2000" kern="1200" dirty="0">
              <a:latin typeface="Garamond" panose="02020404030301010803" pitchFamily="18" charset="0"/>
            </a:rPr>
            <a:t> English </a:t>
          </a:r>
          <a:r>
            <a:rPr lang="de-DE" sz="2000" kern="1200" dirty="0" err="1">
              <a:latin typeface="Garamond" panose="02020404030301010803" pitchFamily="18" charset="0"/>
            </a:rPr>
            <a:t>books</a:t>
          </a:r>
          <a:endParaRPr lang="nl-BE" sz="2000" kern="1200" dirty="0">
            <a:latin typeface="Garamond" panose="02020404030301010803" pitchFamily="18" charset="0"/>
          </a:endParaRPr>
        </a:p>
      </dsp:txBody>
      <dsp:txXfrm>
        <a:off x="3082042" y="4255670"/>
        <a:ext cx="1576773" cy="947192"/>
      </dsp:txXfrm>
    </dsp:sp>
    <dsp:sp modelId="{A7B8ADAF-2AA5-4C17-84B4-FEDB890B765E}">
      <dsp:nvSpPr>
        <dsp:cNvPr id="0" name=""/>
        <dsp:cNvSpPr/>
      </dsp:nvSpPr>
      <dsp:spPr>
        <a:xfrm>
          <a:off x="815647" y="2030533"/>
          <a:ext cx="2051628" cy="1339532"/>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DE" sz="2000" kern="1200" dirty="0">
              <a:latin typeface="Garamond" panose="02020404030301010803" pitchFamily="18" charset="0"/>
            </a:rPr>
            <a:t>Scans </a:t>
          </a:r>
          <a:r>
            <a:rPr lang="de-DE" sz="2000" kern="1200" dirty="0" err="1">
              <a:latin typeface="Garamond" panose="02020404030301010803" pitchFamily="18" charset="0"/>
            </a:rPr>
            <a:t>of</a:t>
          </a:r>
          <a:r>
            <a:rPr lang="de-DE" sz="2000" kern="1200" dirty="0">
              <a:latin typeface="Garamond" panose="02020404030301010803" pitchFamily="18" charset="0"/>
            </a:rPr>
            <a:t> 500 </a:t>
          </a:r>
          <a:r>
            <a:rPr lang="de-DE" sz="2000" kern="1200" dirty="0" err="1">
              <a:latin typeface="Garamond" panose="02020404030301010803" pitchFamily="18" charset="0"/>
            </a:rPr>
            <a:t>volumes</a:t>
          </a:r>
          <a:r>
            <a:rPr lang="de-DE" sz="2000" kern="1200" dirty="0">
              <a:latin typeface="Garamond" panose="02020404030301010803" pitchFamily="18" charset="0"/>
            </a:rPr>
            <a:t> </a:t>
          </a:r>
          <a:r>
            <a:rPr lang="de-DE" sz="2000" kern="1200" dirty="0" err="1" smtClean="0">
              <a:latin typeface="Garamond" panose="02020404030301010803" pitchFamily="18" charset="0"/>
            </a:rPr>
            <a:t>planned</a:t>
          </a:r>
          <a:endParaRPr lang="nl-BE" sz="2000" kern="1200" dirty="0">
            <a:latin typeface="Garamond" panose="02020404030301010803" pitchFamily="18" charset="0"/>
          </a:endParaRPr>
        </a:p>
      </dsp:txBody>
      <dsp:txXfrm>
        <a:off x="1116101" y="2226703"/>
        <a:ext cx="1450720" cy="9471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F2990-CD08-4F89-8B23-35480D71EA30}">
      <dsp:nvSpPr>
        <dsp:cNvPr id="0" name=""/>
        <dsp:cNvSpPr/>
      </dsp:nvSpPr>
      <dsp:spPr>
        <a:xfrm>
          <a:off x="2016227" y="2523273"/>
          <a:ext cx="629001" cy="1797832"/>
        </a:xfrm>
        <a:custGeom>
          <a:avLst/>
          <a:gdLst/>
          <a:ahLst/>
          <a:cxnLst/>
          <a:rect l="0" t="0" r="0" b="0"/>
          <a:pathLst>
            <a:path>
              <a:moveTo>
                <a:pt x="0" y="0"/>
              </a:moveTo>
              <a:lnTo>
                <a:pt x="314500" y="0"/>
              </a:lnTo>
              <a:lnTo>
                <a:pt x="314500" y="1797832"/>
              </a:lnTo>
              <a:lnTo>
                <a:pt x="629001" y="17978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nl-NL" sz="600" kern="1200"/>
        </a:p>
      </dsp:txBody>
      <dsp:txXfrm>
        <a:off x="2283110" y="3374571"/>
        <a:ext cx="95234" cy="95234"/>
      </dsp:txXfrm>
    </dsp:sp>
    <dsp:sp modelId="{56A5C306-946D-4D64-91FF-CF2CC417EF04}">
      <dsp:nvSpPr>
        <dsp:cNvPr id="0" name=""/>
        <dsp:cNvSpPr/>
      </dsp:nvSpPr>
      <dsp:spPr>
        <a:xfrm>
          <a:off x="2016227" y="2523273"/>
          <a:ext cx="629001" cy="599277"/>
        </a:xfrm>
        <a:custGeom>
          <a:avLst/>
          <a:gdLst/>
          <a:ahLst/>
          <a:cxnLst/>
          <a:rect l="0" t="0" r="0" b="0"/>
          <a:pathLst>
            <a:path>
              <a:moveTo>
                <a:pt x="0" y="0"/>
              </a:moveTo>
              <a:lnTo>
                <a:pt x="314500" y="0"/>
              </a:lnTo>
              <a:lnTo>
                <a:pt x="314500" y="599277"/>
              </a:lnTo>
              <a:lnTo>
                <a:pt x="629001" y="5992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309008" y="2801192"/>
        <a:ext cx="43438" cy="43438"/>
      </dsp:txXfrm>
    </dsp:sp>
    <dsp:sp modelId="{F5BE13C3-69EA-4CC8-BC42-EBCCDC981D95}">
      <dsp:nvSpPr>
        <dsp:cNvPr id="0" name=""/>
        <dsp:cNvSpPr/>
      </dsp:nvSpPr>
      <dsp:spPr>
        <a:xfrm>
          <a:off x="2016227" y="1923995"/>
          <a:ext cx="629001" cy="599277"/>
        </a:xfrm>
        <a:custGeom>
          <a:avLst/>
          <a:gdLst/>
          <a:ahLst/>
          <a:cxnLst/>
          <a:rect l="0" t="0" r="0" b="0"/>
          <a:pathLst>
            <a:path>
              <a:moveTo>
                <a:pt x="0" y="599277"/>
              </a:moveTo>
              <a:lnTo>
                <a:pt x="314500" y="599277"/>
              </a:lnTo>
              <a:lnTo>
                <a:pt x="314500" y="0"/>
              </a:lnTo>
              <a:lnTo>
                <a:pt x="62900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309008" y="2201914"/>
        <a:ext cx="43438" cy="43438"/>
      </dsp:txXfrm>
    </dsp:sp>
    <dsp:sp modelId="{E98A157B-0162-4B8E-9615-8E865DF0A762}">
      <dsp:nvSpPr>
        <dsp:cNvPr id="0" name=""/>
        <dsp:cNvSpPr/>
      </dsp:nvSpPr>
      <dsp:spPr>
        <a:xfrm>
          <a:off x="2016227" y="725440"/>
          <a:ext cx="629001" cy="1797832"/>
        </a:xfrm>
        <a:custGeom>
          <a:avLst/>
          <a:gdLst/>
          <a:ahLst/>
          <a:cxnLst/>
          <a:rect l="0" t="0" r="0" b="0"/>
          <a:pathLst>
            <a:path>
              <a:moveTo>
                <a:pt x="0" y="1797832"/>
              </a:moveTo>
              <a:lnTo>
                <a:pt x="314500" y="1797832"/>
              </a:lnTo>
              <a:lnTo>
                <a:pt x="314500" y="0"/>
              </a:lnTo>
              <a:lnTo>
                <a:pt x="62900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nl-NL" sz="600" kern="1200"/>
        </a:p>
      </dsp:txBody>
      <dsp:txXfrm>
        <a:off x="2283110" y="1576739"/>
        <a:ext cx="95234" cy="95234"/>
      </dsp:txXfrm>
    </dsp:sp>
    <dsp:sp modelId="{CF42629B-D86B-4CC0-AB62-E1DED930DD8D}">
      <dsp:nvSpPr>
        <dsp:cNvPr id="0" name=""/>
        <dsp:cNvSpPr/>
      </dsp:nvSpPr>
      <dsp:spPr>
        <a:xfrm rot="16200000">
          <a:off x="-1313423" y="1716895"/>
          <a:ext cx="5046546" cy="1612755"/>
        </a:xfrm>
        <a:prstGeom prst="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a:lnSpc>
              <a:spcPct val="90000"/>
            </a:lnSpc>
            <a:spcBef>
              <a:spcPct val="0"/>
            </a:spcBef>
            <a:spcAft>
              <a:spcPct val="35000"/>
            </a:spcAft>
          </a:pPr>
          <a:r>
            <a:rPr lang="en-US" sz="4800" b="1" kern="1200" cap="small" baseline="0" dirty="0">
              <a:latin typeface="Garamond" panose="02020404030301010803" pitchFamily="18" charset="0"/>
            </a:rPr>
            <a:t>Open Library</a:t>
          </a:r>
          <a:endParaRPr lang="nl-BE" sz="4800" kern="1200" cap="small" baseline="0" dirty="0">
            <a:latin typeface="Garamond" panose="02020404030301010803" pitchFamily="18" charset="0"/>
          </a:endParaRPr>
        </a:p>
      </dsp:txBody>
      <dsp:txXfrm>
        <a:off x="-1313423" y="1716895"/>
        <a:ext cx="5046546" cy="1612755"/>
      </dsp:txXfrm>
    </dsp:sp>
    <dsp:sp modelId="{B5F72229-E2BF-48BB-BCE7-F8A15350E841}">
      <dsp:nvSpPr>
        <dsp:cNvPr id="0" name=""/>
        <dsp:cNvSpPr/>
      </dsp:nvSpPr>
      <dsp:spPr>
        <a:xfrm>
          <a:off x="2645228" y="246019"/>
          <a:ext cx="5386580" cy="95884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de-DE" sz="2200" kern="1200" dirty="0">
              <a:latin typeface="Garamond" panose="02020404030301010803" pitchFamily="18" charset="0"/>
            </a:rPr>
            <a:t>Open </a:t>
          </a:r>
          <a:r>
            <a:rPr lang="de-DE" sz="2200" kern="1200" dirty="0" err="1">
              <a:latin typeface="Garamond" panose="02020404030301010803" pitchFamily="18" charset="0"/>
            </a:rPr>
            <a:t>catalogue</a:t>
          </a:r>
          <a:r>
            <a:rPr lang="de-DE" sz="2200" kern="1200" dirty="0">
              <a:latin typeface="Garamond" panose="02020404030301010803" pitchFamily="18" charset="0"/>
            </a:rPr>
            <a:t> </a:t>
          </a:r>
          <a:r>
            <a:rPr lang="de-DE" sz="2200" kern="1200" dirty="0" err="1">
              <a:latin typeface="Garamond" panose="02020404030301010803" pitchFamily="18" charset="0"/>
            </a:rPr>
            <a:t>of</a:t>
          </a:r>
          <a:r>
            <a:rPr lang="de-DE" sz="2200" kern="1200" dirty="0">
              <a:latin typeface="Garamond" panose="02020404030301010803" pitchFamily="18" charset="0"/>
            </a:rPr>
            <a:t>  </a:t>
          </a:r>
          <a:r>
            <a:rPr lang="de-DE" sz="2200" kern="1200" dirty="0" err="1">
              <a:latin typeface="Garamond" panose="02020404030301010803" pitchFamily="18" charset="0"/>
            </a:rPr>
            <a:t>e-books</a:t>
          </a:r>
          <a:r>
            <a:rPr lang="de-DE" sz="2200" kern="1200" dirty="0">
              <a:latin typeface="Garamond" panose="02020404030301010803" pitchFamily="18" charset="0"/>
            </a:rPr>
            <a:t> </a:t>
          </a:r>
          <a:br>
            <a:rPr lang="de-DE" sz="2200" kern="1200" dirty="0">
              <a:latin typeface="Garamond" panose="02020404030301010803" pitchFamily="18" charset="0"/>
            </a:rPr>
          </a:br>
          <a:r>
            <a:rPr lang="de-DE" sz="2200" kern="1200" dirty="0">
              <a:latin typeface="Garamond" panose="02020404030301010803" pitchFamily="18" charset="0"/>
            </a:rPr>
            <a:t>(</a:t>
          </a:r>
          <a:r>
            <a:rPr lang="de-DE" sz="2200" kern="1200" dirty="0" err="1">
              <a:latin typeface="Garamond" panose="02020404030301010803" pitchFamily="18" charset="0"/>
            </a:rPr>
            <a:t>scanned</a:t>
          </a:r>
          <a:r>
            <a:rPr lang="de-DE" sz="2200" kern="1200" dirty="0">
              <a:latin typeface="Garamond" panose="02020404030301010803" pitchFamily="18" charset="0"/>
            </a:rPr>
            <a:t> </a:t>
          </a:r>
          <a:r>
            <a:rPr lang="de-DE" sz="2200" kern="1200" dirty="0" err="1">
              <a:latin typeface="Garamond" panose="02020404030301010803" pitchFamily="18" charset="0"/>
            </a:rPr>
            <a:t>versions</a:t>
          </a:r>
          <a:r>
            <a:rPr lang="de-DE" sz="2200" kern="1200" dirty="0">
              <a:latin typeface="Garamond" panose="02020404030301010803" pitchFamily="18" charset="0"/>
            </a:rPr>
            <a:t> </a:t>
          </a:r>
          <a:r>
            <a:rPr lang="de-DE" sz="2200" kern="1200" dirty="0" err="1">
              <a:latin typeface="Garamond" panose="02020404030301010803" pitchFamily="18" charset="0"/>
            </a:rPr>
            <a:t>or</a:t>
          </a:r>
          <a:r>
            <a:rPr lang="de-DE" sz="2200" kern="1200" dirty="0">
              <a:latin typeface="Garamond" panose="02020404030301010803" pitchFamily="18" charset="0"/>
            </a:rPr>
            <a:t> links </a:t>
          </a:r>
          <a:r>
            <a:rPr lang="de-DE" sz="2200" kern="1200" dirty="0" err="1">
              <a:latin typeface="Garamond" panose="02020404030301010803" pitchFamily="18" charset="0"/>
            </a:rPr>
            <a:t>to</a:t>
          </a:r>
          <a:r>
            <a:rPr lang="de-DE" sz="2200" kern="1200" dirty="0">
              <a:latin typeface="Garamond" panose="02020404030301010803" pitchFamily="18" charset="0"/>
            </a:rPr>
            <a:t> </a:t>
          </a:r>
          <a:r>
            <a:rPr lang="de-DE" sz="2200" kern="1200" dirty="0" err="1">
              <a:latin typeface="Garamond" panose="02020404030301010803" pitchFamily="18" charset="0"/>
            </a:rPr>
            <a:t>external</a:t>
          </a:r>
          <a:r>
            <a:rPr lang="de-DE" sz="2200" kern="1200" dirty="0">
              <a:latin typeface="Garamond" panose="02020404030301010803" pitchFamily="18" charset="0"/>
            </a:rPr>
            <a:t> </a:t>
          </a:r>
          <a:r>
            <a:rPr lang="de-DE" sz="2200" kern="1200" dirty="0" err="1">
              <a:latin typeface="Garamond" panose="02020404030301010803" pitchFamily="18" charset="0"/>
            </a:rPr>
            <a:t>sources</a:t>
          </a:r>
          <a:r>
            <a:rPr lang="de-DE" sz="2200" kern="1200" dirty="0">
              <a:latin typeface="Garamond" panose="02020404030301010803" pitchFamily="18" charset="0"/>
            </a:rPr>
            <a:t>)</a:t>
          </a:r>
          <a:endParaRPr lang="nl-BE" sz="2200" kern="1200" dirty="0">
            <a:latin typeface="Garamond" panose="02020404030301010803" pitchFamily="18" charset="0"/>
          </a:endParaRPr>
        </a:p>
      </dsp:txBody>
      <dsp:txXfrm>
        <a:off x="2645228" y="246019"/>
        <a:ext cx="5386580" cy="958843"/>
      </dsp:txXfrm>
    </dsp:sp>
    <dsp:sp modelId="{AAA463CA-29C2-4AC3-BC40-821714024994}">
      <dsp:nvSpPr>
        <dsp:cNvPr id="0" name=""/>
        <dsp:cNvSpPr/>
      </dsp:nvSpPr>
      <dsp:spPr>
        <a:xfrm>
          <a:off x="2645228" y="1444573"/>
          <a:ext cx="5386580" cy="95884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de-DE" sz="2200" kern="1200" dirty="0">
              <a:latin typeface="Garamond" panose="02020404030301010803" pitchFamily="18" charset="0"/>
            </a:rPr>
            <a:t>&gt;2,000 </a:t>
          </a:r>
          <a:r>
            <a:rPr lang="de-DE" sz="2200" kern="1200" dirty="0" err="1">
              <a:latin typeface="Garamond" panose="02020404030301010803" pitchFamily="18" charset="0"/>
            </a:rPr>
            <a:t>volumes</a:t>
          </a:r>
          <a:r>
            <a:rPr lang="de-DE" sz="2200" kern="1200" dirty="0">
              <a:latin typeface="Garamond" panose="02020404030301010803" pitchFamily="18" charset="0"/>
            </a:rPr>
            <a:t> on </a:t>
          </a:r>
          <a:r>
            <a:rPr lang="de-DE" sz="2200" kern="1200" dirty="0" err="1">
              <a:latin typeface="Garamond" panose="02020404030301010803" pitchFamily="18" charset="0"/>
            </a:rPr>
            <a:t>homeopathy</a:t>
          </a:r>
          <a:r>
            <a:rPr lang="de-DE" sz="2200" kern="1200" dirty="0">
              <a:latin typeface="Garamond" panose="02020404030301010803" pitchFamily="18" charset="0"/>
            </a:rPr>
            <a:t> </a:t>
          </a:r>
          <a:r>
            <a:rPr lang="de-DE" sz="2200" kern="1200" dirty="0" err="1">
              <a:latin typeface="Garamond" panose="02020404030301010803" pitchFamily="18" charset="0"/>
            </a:rPr>
            <a:t>availabile</a:t>
          </a:r>
          <a:endParaRPr lang="nl-BE" sz="2200" kern="1200" dirty="0">
            <a:latin typeface="Garamond" panose="02020404030301010803" pitchFamily="18" charset="0"/>
          </a:endParaRPr>
        </a:p>
      </dsp:txBody>
      <dsp:txXfrm>
        <a:off x="2645228" y="1444573"/>
        <a:ext cx="5386580" cy="958843"/>
      </dsp:txXfrm>
    </dsp:sp>
    <dsp:sp modelId="{C4E10E0E-3325-4848-98DE-CFA0E4155D3A}">
      <dsp:nvSpPr>
        <dsp:cNvPr id="0" name=""/>
        <dsp:cNvSpPr/>
      </dsp:nvSpPr>
      <dsp:spPr>
        <a:xfrm>
          <a:off x="2645228" y="2643128"/>
          <a:ext cx="5386580" cy="95884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a:latin typeface="Garamond" panose="02020404030301010803" pitchFamily="18" charset="0"/>
            </a:rPr>
            <a:t>Partially free to read online</a:t>
          </a:r>
          <a:endParaRPr lang="nl-BE" sz="2200" kern="1200">
            <a:latin typeface="Garamond" panose="02020404030301010803" pitchFamily="18" charset="0"/>
          </a:endParaRPr>
        </a:p>
      </dsp:txBody>
      <dsp:txXfrm>
        <a:off x="2645228" y="2643128"/>
        <a:ext cx="5386580" cy="958843"/>
      </dsp:txXfrm>
    </dsp:sp>
    <dsp:sp modelId="{94DAE4EB-FA0C-4410-AE4B-CA758F519899}">
      <dsp:nvSpPr>
        <dsp:cNvPr id="0" name=""/>
        <dsp:cNvSpPr/>
      </dsp:nvSpPr>
      <dsp:spPr>
        <a:xfrm>
          <a:off x="2645228" y="3841683"/>
          <a:ext cx="5386580" cy="95884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a:latin typeface="Garamond" panose="02020404030301010803" pitchFamily="18" charset="0"/>
            </a:rPr>
            <a:t>Books can be borrowed by Open Library account </a:t>
          </a:r>
          <a:r>
            <a:rPr lang="en-US" sz="2200" kern="1200" dirty="0" smtClean="0">
              <a:latin typeface="Garamond" panose="02020404030301010803" pitchFamily="18" charset="0"/>
            </a:rPr>
            <a:t>holders</a:t>
          </a:r>
          <a:endParaRPr lang="nl-BE" sz="2200" kern="1200" dirty="0">
            <a:latin typeface="Garamond" panose="02020404030301010803" pitchFamily="18" charset="0"/>
          </a:endParaRPr>
        </a:p>
      </dsp:txBody>
      <dsp:txXfrm>
        <a:off x="2645228" y="3841683"/>
        <a:ext cx="5386580" cy="9588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3B8E8-F83A-4545-881A-56DB04B573BC}">
      <dsp:nvSpPr>
        <dsp:cNvPr id="0" name=""/>
        <dsp:cNvSpPr/>
      </dsp:nvSpPr>
      <dsp:spPr>
        <a:xfrm>
          <a:off x="720086" y="0"/>
          <a:ext cx="3820493" cy="2851917"/>
        </a:xfrm>
        <a:prstGeom prst="round2SameRect">
          <a:avLst>
            <a:gd name="adj1" fmla="val 8000"/>
            <a:gd name="adj2" fmla="val 0"/>
          </a:avLst>
        </a:prstGeom>
        <a:solidFill>
          <a:schemeClr val="accent5">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21920" rIns="40640" bIns="40640" numCol="1" spcCol="1270" anchor="t" anchorCtr="0">
          <a:noAutofit/>
        </a:bodyPr>
        <a:lstStyle/>
        <a:p>
          <a:pPr marL="285750" lvl="1" indent="-285750" algn="l" defTabSz="1422400">
            <a:lnSpc>
              <a:spcPct val="90000"/>
            </a:lnSpc>
            <a:spcBef>
              <a:spcPct val="0"/>
            </a:spcBef>
            <a:spcAft>
              <a:spcPct val="15000"/>
            </a:spcAft>
            <a:buChar char="••"/>
          </a:pPr>
          <a:r>
            <a:rPr lang="de-DE" sz="3200" kern="1200" dirty="0">
              <a:latin typeface="Garamond" panose="02020404030301010803" pitchFamily="18" charset="0"/>
            </a:rPr>
            <a:t>Free </a:t>
          </a:r>
          <a:r>
            <a:rPr lang="de-DE" sz="3200" kern="1200" dirty="0" err="1">
              <a:latin typeface="Garamond" panose="02020404030301010803" pitchFamily="18" charset="0"/>
            </a:rPr>
            <a:t>e-books</a:t>
          </a:r>
          <a:r>
            <a:rPr lang="de-DE" sz="3200" kern="1200" dirty="0">
              <a:latin typeface="Garamond" panose="02020404030301010803" pitchFamily="18" charset="0"/>
            </a:rPr>
            <a:t>  </a:t>
          </a:r>
          <a:r>
            <a:rPr lang="de-DE" sz="3200" kern="1200" dirty="0" err="1">
              <a:latin typeface="Garamond" panose="02020404030301010803" pitchFamily="18" charset="0"/>
            </a:rPr>
            <a:t>and</a:t>
          </a:r>
          <a:r>
            <a:rPr lang="de-DE" sz="3200" kern="1200" dirty="0">
              <a:latin typeface="Garamond" panose="02020404030301010803" pitchFamily="18" charset="0"/>
            </a:rPr>
            <a:t> </a:t>
          </a:r>
          <a:r>
            <a:rPr lang="de-DE" sz="3200" kern="1200" dirty="0" err="1">
              <a:latin typeface="Garamond" panose="02020404030301010803" pitchFamily="18" charset="0"/>
            </a:rPr>
            <a:t>other</a:t>
          </a:r>
          <a:r>
            <a:rPr lang="de-DE" sz="3200" kern="1200" dirty="0">
              <a:latin typeface="Garamond" panose="02020404030301010803" pitchFamily="18" charset="0"/>
            </a:rPr>
            <a:t> </a:t>
          </a:r>
          <a:r>
            <a:rPr lang="de-DE" sz="3200" kern="1200" dirty="0" err="1">
              <a:latin typeface="Garamond" panose="02020404030301010803" pitchFamily="18" charset="0"/>
            </a:rPr>
            <a:t>electronically</a:t>
          </a:r>
          <a:r>
            <a:rPr lang="de-DE" sz="3200" kern="1200" dirty="0">
              <a:latin typeface="Garamond" panose="02020404030301010803" pitchFamily="18" charset="0"/>
            </a:rPr>
            <a:t> </a:t>
          </a:r>
          <a:r>
            <a:rPr lang="de-DE" sz="3200" kern="1200" dirty="0" err="1">
              <a:latin typeface="Garamond" panose="02020404030301010803" pitchFamily="18" charset="0"/>
            </a:rPr>
            <a:t>available</a:t>
          </a:r>
          <a:r>
            <a:rPr lang="de-DE" sz="3200" kern="1200" dirty="0">
              <a:latin typeface="Garamond" panose="02020404030301010803" pitchFamily="18" charset="0"/>
            </a:rPr>
            <a:t> </a:t>
          </a:r>
          <a:r>
            <a:rPr lang="de-DE" sz="3200" kern="1200" dirty="0" err="1">
              <a:latin typeface="Garamond" panose="02020404030301010803" pitchFamily="18" charset="0"/>
            </a:rPr>
            <a:t>media</a:t>
          </a:r>
          <a:endParaRPr lang="nl-BE" sz="3200" kern="1200" dirty="0">
            <a:latin typeface="Garamond" panose="02020404030301010803" pitchFamily="18" charset="0"/>
          </a:endParaRPr>
        </a:p>
        <a:p>
          <a:pPr marL="285750" lvl="1" indent="-285750" algn="l" defTabSz="1422400">
            <a:lnSpc>
              <a:spcPct val="90000"/>
            </a:lnSpc>
            <a:spcBef>
              <a:spcPct val="0"/>
            </a:spcBef>
            <a:spcAft>
              <a:spcPct val="15000"/>
            </a:spcAft>
            <a:buChar char="••"/>
          </a:pPr>
          <a:r>
            <a:rPr lang="de-DE" sz="3200" kern="1200" dirty="0">
              <a:latin typeface="Garamond" panose="02020404030301010803" pitchFamily="18" charset="0"/>
            </a:rPr>
            <a:t>&gt; 2,000 </a:t>
          </a:r>
          <a:r>
            <a:rPr lang="de-DE" sz="3200" kern="1200" dirty="0" err="1">
              <a:latin typeface="Garamond" panose="02020404030301010803" pitchFamily="18" charset="0"/>
            </a:rPr>
            <a:t>hits</a:t>
          </a:r>
          <a:r>
            <a:rPr lang="de-DE" sz="3200" kern="1200" dirty="0">
              <a:latin typeface="Garamond" panose="02020404030301010803" pitchFamily="18" charset="0"/>
            </a:rPr>
            <a:t> </a:t>
          </a:r>
          <a:r>
            <a:rPr lang="de-DE" sz="3200" kern="1200" dirty="0" err="1">
              <a:latin typeface="Garamond" panose="02020404030301010803" pitchFamily="18" charset="0"/>
            </a:rPr>
            <a:t>for</a:t>
          </a:r>
          <a:r>
            <a:rPr lang="de-DE" sz="3200" kern="1200" dirty="0">
              <a:latin typeface="Garamond" panose="02020404030301010803" pitchFamily="18" charset="0"/>
            </a:rPr>
            <a:t> </a:t>
          </a:r>
          <a:r>
            <a:rPr lang="de-DE" sz="3200" kern="1200" dirty="0" err="1">
              <a:latin typeface="Garamond" panose="02020404030301010803" pitchFamily="18" charset="0"/>
            </a:rPr>
            <a:t>homeopathy</a:t>
          </a:r>
          <a:endParaRPr lang="nl-BE" sz="3200" kern="1200" dirty="0">
            <a:latin typeface="Garamond" panose="02020404030301010803" pitchFamily="18" charset="0"/>
          </a:endParaRPr>
        </a:p>
      </dsp:txBody>
      <dsp:txXfrm>
        <a:off x="786910" y="66824"/>
        <a:ext cx="3686845" cy="2785093"/>
      </dsp:txXfrm>
    </dsp:sp>
    <dsp:sp modelId="{C0B6ABAE-B010-46C8-B1AF-50E5B0427026}">
      <dsp:nvSpPr>
        <dsp:cNvPr id="0" name=""/>
        <dsp:cNvSpPr/>
      </dsp:nvSpPr>
      <dsp:spPr>
        <a:xfrm>
          <a:off x="735751" y="2804003"/>
          <a:ext cx="3820493" cy="1226324"/>
        </a:xfrm>
        <a:prstGeom prst="rect">
          <a:avLst/>
        </a:prstGeom>
        <a:solidFill>
          <a:schemeClr val="tx2">
            <a:lumMod val="7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50800" bIns="0" numCol="1" spcCol="1270" anchor="ctr" anchorCtr="0">
          <a:noAutofit/>
        </a:bodyPr>
        <a:lstStyle/>
        <a:p>
          <a:pPr lvl="0" algn="l" defTabSz="1778000">
            <a:lnSpc>
              <a:spcPct val="90000"/>
            </a:lnSpc>
            <a:spcBef>
              <a:spcPct val="0"/>
            </a:spcBef>
            <a:spcAft>
              <a:spcPct val="35000"/>
            </a:spcAft>
          </a:pPr>
          <a:r>
            <a:rPr lang="en-US" sz="4000" b="1" kern="1200" cap="small" baseline="0" dirty="0">
              <a:latin typeface="Garamond" panose="02020404030301010803" pitchFamily="18" charset="0"/>
            </a:rPr>
            <a:t>Internet Archive</a:t>
          </a:r>
          <a:endParaRPr lang="nl-BE" sz="4000" kern="1200" cap="small" baseline="0" dirty="0">
            <a:latin typeface="Garamond" panose="02020404030301010803" pitchFamily="18" charset="0"/>
          </a:endParaRPr>
        </a:p>
      </dsp:txBody>
      <dsp:txXfrm>
        <a:off x="735751" y="2804003"/>
        <a:ext cx="2690488" cy="1226324"/>
      </dsp:txXfrm>
    </dsp:sp>
    <dsp:sp modelId="{1A499CE1-10C8-40AE-8F24-F8BEDA9A52C8}">
      <dsp:nvSpPr>
        <dsp:cNvPr id="0" name=""/>
        <dsp:cNvSpPr/>
      </dsp:nvSpPr>
      <dsp:spPr>
        <a:xfrm>
          <a:off x="3647019" y="3051011"/>
          <a:ext cx="1337172" cy="1337172"/>
        </a:xfrm>
        <a:prstGeom prst="ellipse">
          <a:avLst/>
        </a:prstGeom>
        <a:blipFill>
          <a:blip xmlns:r="http://schemas.openxmlformats.org/officeDocument/2006/relationships" r:embed="rId1"/>
          <a:srcRect/>
          <a:stretch>
            <a:fillRect l="-80000" r="-80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3EDFA-97BC-452B-AD92-2D28EB73A37B}">
      <dsp:nvSpPr>
        <dsp:cNvPr id="0" name=""/>
        <dsp:cNvSpPr/>
      </dsp:nvSpPr>
      <dsp:spPr>
        <a:xfrm>
          <a:off x="0" y="89202"/>
          <a:ext cx="7473472" cy="950400"/>
        </a:xfrm>
        <a:prstGeom prst="rect">
          <a:avLst/>
        </a:prstGeom>
        <a:solidFill>
          <a:schemeClr val="tx2">
            <a:lumMod val="7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lvl="0" algn="ctr" defTabSz="1778000">
            <a:lnSpc>
              <a:spcPct val="90000"/>
            </a:lnSpc>
            <a:spcBef>
              <a:spcPct val="0"/>
            </a:spcBef>
            <a:spcAft>
              <a:spcPct val="35000"/>
            </a:spcAft>
          </a:pPr>
          <a:r>
            <a:rPr lang="de-DE" sz="4000" b="1" kern="1200" cap="small" baseline="0" dirty="0">
              <a:latin typeface="Garamond" panose="02020404030301010803" pitchFamily="18" charset="0"/>
            </a:rPr>
            <a:t>Le </a:t>
          </a:r>
          <a:r>
            <a:rPr lang="de-DE" sz="4000" b="1" kern="1200" cap="small" baseline="0" dirty="0" err="1">
              <a:latin typeface="Garamond" panose="02020404030301010803" pitchFamily="18" charset="0"/>
            </a:rPr>
            <a:t>fonds</a:t>
          </a:r>
          <a:r>
            <a:rPr lang="de-DE" sz="4000" b="1" kern="1200" cap="small" baseline="0" dirty="0">
              <a:latin typeface="Garamond" panose="02020404030301010803" pitchFamily="18" charset="0"/>
            </a:rPr>
            <a:t> </a:t>
          </a:r>
          <a:r>
            <a:rPr lang="de-DE" sz="4000" b="1" kern="1200" cap="small" baseline="0" dirty="0" err="1">
              <a:latin typeface="Garamond" panose="02020404030301010803" pitchFamily="18" charset="0"/>
            </a:rPr>
            <a:t>Gallavardin</a:t>
          </a:r>
          <a:endParaRPr lang="nl-BE" sz="4000" kern="1200" cap="small" baseline="0" dirty="0">
            <a:latin typeface="Garamond" panose="02020404030301010803" pitchFamily="18" charset="0"/>
          </a:endParaRPr>
        </a:p>
      </dsp:txBody>
      <dsp:txXfrm>
        <a:off x="0" y="89202"/>
        <a:ext cx="7473472" cy="950400"/>
      </dsp:txXfrm>
    </dsp:sp>
    <dsp:sp modelId="{B95C9A3E-8773-4283-9048-4426BDBF54C2}">
      <dsp:nvSpPr>
        <dsp:cNvPr id="0" name=""/>
        <dsp:cNvSpPr/>
      </dsp:nvSpPr>
      <dsp:spPr>
        <a:xfrm>
          <a:off x="0" y="988633"/>
          <a:ext cx="7473472" cy="2717550"/>
        </a:xfrm>
        <a:prstGeom prst="rect">
          <a:avLst/>
        </a:prstGeom>
        <a:solidFill>
          <a:schemeClr val="accent5">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fr-FR" sz="3300" kern="1200" dirty="0">
              <a:latin typeface="Garamond" panose="02020404030301010803" pitchFamily="18" charset="0"/>
            </a:rPr>
            <a:t>Collection of </a:t>
          </a:r>
          <a:r>
            <a:rPr lang="fr-FR" sz="3300" kern="1200" dirty="0" smtClean="0">
              <a:latin typeface="Garamond" panose="02020404030301010803" pitchFamily="18" charset="0"/>
            </a:rPr>
            <a:t>Dr </a:t>
          </a:r>
          <a:r>
            <a:rPr lang="fr-FR" sz="3300" kern="1200" dirty="0">
              <a:latin typeface="Garamond" panose="02020404030301010803" pitchFamily="18" charset="0"/>
            </a:rPr>
            <a:t>Jean-Pierre </a:t>
          </a:r>
          <a:r>
            <a:rPr lang="fr-FR" sz="3300" kern="1200" dirty="0" err="1">
              <a:latin typeface="Garamond" panose="02020404030301010803" pitchFamily="18" charset="0"/>
            </a:rPr>
            <a:t>Gallavardin</a:t>
          </a:r>
          <a:r>
            <a:rPr lang="fr-FR" sz="3300" kern="1200" dirty="0">
              <a:latin typeface="Garamond" panose="02020404030301010803" pitchFamily="18" charset="0"/>
            </a:rPr>
            <a:t> (1825-1898) </a:t>
          </a:r>
          <a:endParaRPr lang="nl-BE" sz="3300" kern="1200" dirty="0">
            <a:latin typeface="Garamond" panose="02020404030301010803" pitchFamily="18" charset="0"/>
          </a:endParaRPr>
        </a:p>
        <a:p>
          <a:pPr marL="285750" lvl="1" indent="-285750" algn="l" defTabSz="1466850">
            <a:lnSpc>
              <a:spcPct val="90000"/>
            </a:lnSpc>
            <a:spcBef>
              <a:spcPct val="0"/>
            </a:spcBef>
            <a:spcAft>
              <a:spcPct val="15000"/>
            </a:spcAft>
            <a:buChar char="••"/>
          </a:pPr>
          <a:r>
            <a:rPr lang="fr-FR" sz="3300" kern="1200" dirty="0">
              <a:latin typeface="Garamond" panose="02020404030301010803" pitchFamily="18" charset="0"/>
            </a:rPr>
            <a:t>800 </a:t>
          </a:r>
          <a:r>
            <a:rPr lang="fr-FR" sz="3300" kern="1200" dirty="0" err="1">
              <a:latin typeface="Garamond" panose="02020404030301010803" pitchFamily="18" charset="0"/>
            </a:rPr>
            <a:t>titles</a:t>
          </a:r>
          <a:r>
            <a:rPr lang="fr-FR" sz="3300" kern="1200" dirty="0">
              <a:latin typeface="Garamond" panose="02020404030301010803" pitchFamily="18" charset="0"/>
            </a:rPr>
            <a:t> on </a:t>
          </a:r>
          <a:r>
            <a:rPr lang="fr-FR" sz="3300" kern="1200" dirty="0" err="1">
              <a:latin typeface="Garamond" panose="02020404030301010803" pitchFamily="18" charset="0"/>
            </a:rPr>
            <a:t>homeopathy</a:t>
          </a:r>
          <a:r>
            <a:rPr lang="fr-FR" sz="3300" kern="1200" dirty="0">
              <a:latin typeface="Garamond" panose="02020404030301010803" pitchFamily="18" charset="0"/>
            </a:rPr>
            <a:t> </a:t>
          </a:r>
          <a:r>
            <a:rPr lang="fr-FR" sz="3300" kern="1200" dirty="0" err="1">
              <a:latin typeface="Garamond" panose="02020404030301010803" pitchFamily="18" charset="0"/>
            </a:rPr>
            <a:t>available</a:t>
          </a:r>
          <a:r>
            <a:rPr lang="fr-FR" sz="3300" kern="1200" dirty="0">
              <a:latin typeface="Garamond" panose="02020404030301010803" pitchFamily="18" charset="0"/>
            </a:rPr>
            <a:t> via the </a:t>
          </a:r>
          <a:r>
            <a:rPr lang="de-DE" sz="3300" kern="1200" dirty="0" err="1">
              <a:latin typeface="Garamond" panose="02020404030301010803" pitchFamily="18" charset="0"/>
            </a:rPr>
            <a:t>catalogue</a:t>
          </a:r>
          <a:r>
            <a:rPr lang="de-DE" sz="3300" kern="1200" dirty="0">
              <a:latin typeface="Garamond" panose="02020404030301010803" pitchFamily="18" charset="0"/>
            </a:rPr>
            <a:t> </a:t>
          </a:r>
          <a:r>
            <a:rPr lang="de-DE" sz="3300" kern="1200" dirty="0" err="1">
              <a:latin typeface="Garamond" panose="02020404030301010803" pitchFamily="18" charset="0"/>
            </a:rPr>
            <a:t>of</a:t>
          </a:r>
          <a:r>
            <a:rPr lang="de-DE" sz="3300" kern="1200" dirty="0">
              <a:latin typeface="Garamond" panose="02020404030301010803" pitchFamily="18" charset="0"/>
            </a:rPr>
            <a:t> </a:t>
          </a:r>
          <a:r>
            <a:rPr lang="de-DE" sz="3300" kern="1200" dirty="0" err="1">
              <a:latin typeface="Garamond" panose="02020404030301010803" pitchFamily="18" charset="0"/>
            </a:rPr>
            <a:t>the</a:t>
          </a:r>
          <a:r>
            <a:rPr lang="de-DE" sz="3300" kern="1200" dirty="0">
              <a:latin typeface="Garamond" panose="02020404030301010803" pitchFamily="18" charset="0"/>
            </a:rPr>
            <a:t> University </a:t>
          </a:r>
          <a:r>
            <a:rPr lang="de-DE" sz="3300" kern="1200" dirty="0" err="1">
              <a:latin typeface="Garamond" panose="02020404030301010803" pitchFamily="18" charset="0"/>
            </a:rPr>
            <a:t>of</a:t>
          </a:r>
          <a:r>
            <a:rPr lang="de-DE" sz="3300" kern="1200" dirty="0">
              <a:latin typeface="Garamond" panose="02020404030301010803" pitchFamily="18" charset="0"/>
            </a:rPr>
            <a:t> Lyon</a:t>
          </a:r>
          <a:endParaRPr lang="nl-BE" sz="3300" kern="1200" dirty="0">
            <a:latin typeface="Garamond" panose="02020404030301010803" pitchFamily="18" charset="0"/>
          </a:endParaRPr>
        </a:p>
        <a:p>
          <a:pPr marL="285750" lvl="1" indent="-285750" algn="l" defTabSz="1466850">
            <a:lnSpc>
              <a:spcPct val="90000"/>
            </a:lnSpc>
            <a:spcBef>
              <a:spcPct val="0"/>
            </a:spcBef>
            <a:spcAft>
              <a:spcPct val="15000"/>
            </a:spcAft>
            <a:buChar char="••"/>
          </a:pPr>
          <a:r>
            <a:rPr lang="de-DE" sz="3300" kern="1200" dirty="0">
              <a:latin typeface="Garamond" panose="02020404030301010803" pitchFamily="18" charset="0"/>
            </a:rPr>
            <a:t>In French</a:t>
          </a:r>
          <a:endParaRPr lang="nl-BE" sz="3300" kern="1200" dirty="0">
            <a:latin typeface="Garamond" panose="02020404030301010803" pitchFamily="18" charset="0"/>
          </a:endParaRPr>
        </a:p>
      </dsp:txBody>
      <dsp:txXfrm>
        <a:off x="0" y="988633"/>
        <a:ext cx="7473472" cy="27175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F7135-DFC8-4B04-81DA-AAB2300F41DA}">
      <dsp:nvSpPr>
        <dsp:cNvPr id="0" name=""/>
        <dsp:cNvSpPr/>
      </dsp:nvSpPr>
      <dsp:spPr>
        <a:xfrm>
          <a:off x="2045027" y="460851"/>
          <a:ext cx="4838937" cy="4838937"/>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t" anchorCtr="0">
          <a:noAutofit/>
        </a:bodyPr>
        <a:lstStyle/>
        <a:p>
          <a:pPr lvl="0" algn="l" defTabSz="1422400">
            <a:lnSpc>
              <a:spcPct val="90000"/>
            </a:lnSpc>
            <a:spcBef>
              <a:spcPct val="0"/>
            </a:spcBef>
            <a:spcAft>
              <a:spcPct val="35000"/>
            </a:spcAft>
          </a:pPr>
          <a:r>
            <a:rPr lang="de-DE" sz="3200" b="1" kern="1200" cap="small" baseline="0" dirty="0" err="1" smtClean="0">
              <a:latin typeface="Garamond" panose="02020404030301010803" pitchFamily="18" charset="0"/>
            </a:rPr>
            <a:t>Clificol</a:t>
          </a:r>
          <a:endParaRPr lang="nl-BE" sz="2800" kern="1200" cap="small" baseline="0" dirty="0">
            <a:latin typeface="Garamond" panose="02020404030301010803" pitchFamily="18" charset="0"/>
          </a:endParaRPr>
        </a:p>
        <a:p>
          <a:pPr marL="228600" lvl="1" indent="-228600" algn="l" defTabSz="1066800">
            <a:lnSpc>
              <a:spcPct val="90000"/>
            </a:lnSpc>
            <a:spcBef>
              <a:spcPct val="0"/>
            </a:spcBef>
            <a:spcAft>
              <a:spcPct val="15000"/>
            </a:spcAft>
            <a:buChar char="••"/>
          </a:pPr>
          <a:r>
            <a:rPr lang="de-DE" sz="2400" kern="1200" dirty="0" err="1">
              <a:latin typeface="Garamond" panose="02020404030301010803" pitchFamily="18" charset="0"/>
            </a:rPr>
            <a:t>Initiated</a:t>
          </a:r>
          <a:r>
            <a:rPr lang="de-DE" sz="2400" kern="1200" dirty="0">
              <a:latin typeface="Garamond" panose="02020404030301010803" pitchFamily="18" charset="0"/>
            </a:rPr>
            <a:t> </a:t>
          </a:r>
          <a:r>
            <a:rPr lang="de-DE" sz="2400" kern="1200" dirty="0" err="1">
              <a:latin typeface="Garamond" panose="02020404030301010803" pitchFamily="18" charset="0"/>
            </a:rPr>
            <a:t>by</a:t>
          </a:r>
          <a:r>
            <a:rPr lang="de-DE" sz="2400" kern="1200" dirty="0">
              <a:latin typeface="Garamond" panose="02020404030301010803" pitchFamily="18" charset="0"/>
            </a:rPr>
            <a:t> </a:t>
          </a:r>
          <a:r>
            <a:rPr lang="de-DE" sz="2400" kern="1200" dirty="0" err="1">
              <a:latin typeface="Garamond" panose="02020404030301010803" pitchFamily="18" charset="0"/>
            </a:rPr>
            <a:t>Homeopathia</a:t>
          </a:r>
          <a:r>
            <a:rPr lang="de-DE" sz="2400" kern="1200" dirty="0">
              <a:latin typeface="Garamond" panose="02020404030301010803" pitchFamily="18" charset="0"/>
            </a:rPr>
            <a:t/>
          </a:r>
          <a:br>
            <a:rPr lang="de-DE" sz="2400" kern="1200" dirty="0">
              <a:latin typeface="Garamond" panose="02020404030301010803" pitchFamily="18" charset="0"/>
            </a:rPr>
          </a:br>
          <a:r>
            <a:rPr lang="de-DE" sz="2400" kern="1200" dirty="0" err="1">
              <a:latin typeface="Garamond" panose="02020404030301010803" pitchFamily="18" charset="0"/>
            </a:rPr>
            <a:t>Europea</a:t>
          </a:r>
          <a:r>
            <a:rPr lang="de-DE" sz="2400" kern="1200" dirty="0">
              <a:latin typeface="Garamond" panose="02020404030301010803" pitchFamily="18" charset="0"/>
            </a:rPr>
            <a:t> &amp; </a:t>
          </a:r>
          <a:r>
            <a:rPr lang="de-DE" sz="2400" kern="1200" dirty="0" err="1">
              <a:latin typeface="Garamond" panose="02020404030301010803" pitchFamily="18" charset="0"/>
            </a:rPr>
            <a:t>Internationalis</a:t>
          </a:r>
          <a:r>
            <a:rPr lang="de-DE" sz="2400" kern="1200" dirty="0">
              <a:latin typeface="Garamond" panose="02020404030301010803" pitchFamily="18" charset="0"/>
            </a:rPr>
            <a:t/>
          </a:r>
          <a:br>
            <a:rPr lang="de-DE" sz="2400" kern="1200" dirty="0">
              <a:latin typeface="Garamond" panose="02020404030301010803" pitchFamily="18" charset="0"/>
            </a:rPr>
          </a:br>
          <a:r>
            <a:rPr lang="de-DE" sz="2400" kern="1200" dirty="0">
              <a:latin typeface="Garamond" panose="02020404030301010803" pitchFamily="18" charset="0"/>
            </a:rPr>
            <a:t>Groups in </a:t>
          </a:r>
          <a:r>
            <a:rPr lang="de-DE" sz="2400" kern="1200" dirty="0" err="1">
              <a:latin typeface="Garamond" panose="02020404030301010803" pitchFamily="18" charset="0"/>
            </a:rPr>
            <a:t>the</a:t>
          </a:r>
          <a:r>
            <a:rPr lang="de-DE" sz="2400" kern="1200" dirty="0">
              <a:latin typeface="Garamond" panose="02020404030301010803" pitchFamily="18" charset="0"/>
            </a:rPr>
            <a:t> 1970s</a:t>
          </a:r>
          <a:endParaRPr lang="nl-BE" sz="2400" kern="1200" dirty="0">
            <a:latin typeface="Garamond" panose="02020404030301010803" pitchFamily="18" charset="0"/>
          </a:endParaRPr>
        </a:p>
        <a:p>
          <a:pPr marL="228600" lvl="1" indent="-228600" algn="l" defTabSz="1066800">
            <a:lnSpc>
              <a:spcPct val="90000"/>
            </a:lnSpc>
            <a:spcBef>
              <a:spcPct val="0"/>
            </a:spcBef>
            <a:spcAft>
              <a:spcPct val="15000"/>
            </a:spcAft>
            <a:buChar char="••"/>
          </a:pPr>
          <a:r>
            <a:rPr lang="de-DE" sz="2400" kern="1200" dirty="0">
              <a:latin typeface="Garamond" panose="02020404030301010803" pitchFamily="18" charset="0"/>
            </a:rPr>
            <a:t>Database </a:t>
          </a:r>
          <a:r>
            <a:rPr lang="de-DE" sz="2400" kern="1200" dirty="0" err="1">
              <a:latin typeface="Garamond" panose="02020404030301010803" pitchFamily="18" charset="0"/>
            </a:rPr>
            <a:t>of</a:t>
          </a:r>
          <a:r>
            <a:rPr lang="de-DE" sz="2400" kern="1200" dirty="0">
              <a:latin typeface="Garamond" panose="02020404030301010803" pitchFamily="18" charset="0"/>
            </a:rPr>
            <a:t> </a:t>
          </a:r>
          <a:r>
            <a:rPr lang="de-DE" sz="2400" kern="1200" dirty="0" err="1">
              <a:latin typeface="Garamond" panose="02020404030301010803" pitchFamily="18" charset="0"/>
            </a:rPr>
            <a:t>cases</a:t>
          </a:r>
          <a:endParaRPr lang="nl-BE" sz="2400" kern="1200" dirty="0">
            <a:latin typeface="Garamond" panose="02020404030301010803" pitchFamily="18" charset="0"/>
          </a:endParaRPr>
        </a:p>
        <a:p>
          <a:pPr marL="228600" lvl="1" indent="-228600" algn="l" defTabSz="1066800">
            <a:lnSpc>
              <a:spcPct val="90000"/>
            </a:lnSpc>
            <a:spcBef>
              <a:spcPct val="0"/>
            </a:spcBef>
            <a:spcAft>
              <a:spcPct val="15000"/>
            </a:spcAft>
            <a:buChar char="••"/>
          </a:pPr>
          <a:r>
            <a:rPr lang="de-DE" sz="2400" kern="1200" dirty="0">
              <a:latin typeface="Garamond" panose="02020404030301010803" pitchFamily="18" charset="0"/>
            </a:rPr>
            <a:t>International </a:t>
          </a:r>
          <a:r>
            <a:rPr lang="de-DE" sz="2400" kern="1200" dirty="0" err="1">
              <a:latin typeface="Garamond" panose="02020404030301010803" pitchFamily="18" charset="0"/>
            </a:rPr>
            <a:t>project</a:t>
          </a:r>
          <a:endParaRPr lang="nl-BE" sz="2400" kern="1200" dirty="0">
            <a:latin typeface="Garamond" panose="02020404030301010803" pitchFamily="18" charset="0"/>
          </a:endParaRPr>
        </a:p>
        <a:p>
          <a:pPr marL="228600" lvl="1" indent="-228600" algn="l" defTabSz="1066800">
            <a:lnSpc>
              <a:spcPct val="90000"/>
            </a:lnSpc>
            <a:spcBef>
              <a:spcPct val="0"/>
            </a:spcBef>
            <a:spcAft>
              <a:spcPct val="15000"/>
            </a:spcAft>
            <a:buChar char="••"/>
          </a:pPr>
          <a:r>
            <a:rPr lang="de-DE" sz="2400" kern="1200" dirty="0">
              <a:latin typeface="Garamond" panose="02020404030301010803" pitchFamily="18" charset="0"/>
            </a:rPr>
            <a:t>Free </a:t>
          </a:r>
          <a:r>
            <a:rPr lang="de-DE" sz="2400" kern="1200" dirty="0" err="1">
              <a:latin typeface="Garamond" panose="02020404030301010803" pitchFamily="18" charset="0"/>
            </a:rPr>
            <a:t>of</a:t>
          </a:r>
          <a:r>
            <a:rPr lang="de-DE" sz="2400" kern="1200" dirty="0">
              <a:latin typeface="Garamond" panose="02020404030301010803" pitchFamily="18" charset="0"/>
            </a:rPr>
            <a:t> </a:t>
          </a:r>
          <a:r>
            <a:rPr lang="de-DE" sz="2400" kern="1200" dirty="0" err="1">
              <a:latin typeface="Garamond" panose="02020404030301010803" pitchFamily="18" charset="0"/>
            </a:rPr>
            <a:t>charge</a:t>
          </a:r>
          <a:r>
            <a:rPr lang="de-DE" sz="2400" kern="1200" dirty="0">
              <a:latin typeface="Garamond" panose="02020404030301010803" pitchFamily="18" charset="0"/>
            </a:rPr>
            <a:t> </a:t>
          </a:r>
          <a:endParaRPr lang="nl-BE" sz="2400" kern="1200" dirty="0">
            <a:latin typeface="Garamond" panose="02020404030301010803" pitchFamily="18" charset="0"/>
          </a:endParaRPr>
        </a:p>
        <a:p>
          <a:pPr marL="228600" lvl="1" indent="-228600" algn="l" defTabSz="1066800">
            <a:lnSpc>
              <a:spcPct val="90000"/>
            </a:lnSpc>
            <a:spcBef>
              <a:spcPct val="0"/>
            </a:spcBef>
            <a:spcAft>
              <a:spcPct val="15000"/>
            </a:spcAft>
            <a:buChar char="••"/>
          </a:pPr>
          <a:r>
            <a:rPr lang="de-DE" sz="2400" kern="1200" dirty="0">
              <a:latin typeface="Garamond" panose="02020404030301010803" pitchFamily="18" charset="0"/>
            </a:rPr>
            <a:t>Registration </a:t>
          </a:r>
          <a:r>
            <a:rPr lang="de-DE" sz="2400" kern="1200" dirty="0" err="1" smtClean="0">
              <a:latin typeface="Garamond" panose="02020404030301010803" pitchFamily="18" charset="0"/>
            </a:rPr>
            <a:t>necessary</a:t>
          </a:r>
          <a:endParaRPr lang="nl-BE" sz="2400" kern="1200" dirty="0">
            <a:solidFill>
              <a:srgbClr val="FF0000"/>
            </a:solidFill>
          </a:endParaRPr>
        </a:p>
      </dsp:txBody>
      <dsp:txXfrm>
        <a:off x="2765107" y="1180931"/>
        <a:ext cx="3398777" cy="33987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7E0DD3-CB99-4F44-983C-618CD6789D71}">
      <dsp:nvSpPr>
        <dsp:cNvPr id="0" name=""/>
        <dsp:cNvSpPr/>
      </dsp:nvSpPr>
      <dsp:spPr>
        <a:xfrm>
          <a:off x="990456" y="2306"/>
          <a:ext cx="4979182" cy="1109373"/>
        </a:xfrm>
        <a:prstGeom prst="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2133600">
            <a:lnSpc>
              <a:spcPct val="90000"/>
            </a:lnSpc>
            <a:spcBef>
              <a:spcPct val="0"/>
            </a:spcBef>
            <a:spcAft>
              <a:spcPct val="35000"/>
            </a:spcAft>
          </a:pPr>
          <a:r>
            <a:rPr lang="nl-BE" sz="4800" kern="1200" cap="small" baseline="0" dirty="0" err="1" smtClean="0">
              <a:latin typeface="Garamond" panose="02020404030301010803" pitchFamily="18" charset="0"/>
            </a:rPr>
            <a:t>Empirium</a:t>
          </a:r>
          <a:endParaRPr lang="en-GB" sz="4800" kern="1200" cap="small" baseline="0" dirty="0">
            <a:latin typeface="Garamond" panose="02020404030301010803" pitchFamily="18" charset="0"/>
          </a:endParaRPr>
        </a:p>
      </dsp:txBody>
      <dsp:txXfrm>
        <a:off x="990456" y="2306"/>
        <a:ext cx="4979182" cy="1109373"/>
      </dsp:txXfrm>
    </dsp:sp>
    <dsp:sp modelId="{B45B7F56-CEC6-4227-8D22-B719B7E3F752}">
      <dsp:nvSpPr>
        <dsp:cNvPr id="0" name=""/>
        <dsp:cNvSpPr/>
      </dsp:nvSpPr>
      <dsp:spPr>
        <a:xfrm>
          <a:off x="1455048" y="1167148"/>
          <a:ext cx="4050000" cy="1109373"/>
        </a:xfrm>
        <a:prstGeom prst="rect">
          <a:avLst/>
        </a:prstGeom>
        <a:solidFill>
          <a:schemeClr val="accent5">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nl-BE" sz="3200" kern="1200" dirty="0" err="1" smtClean="0">
              <a:solidFill>
                <a:schemeClr val="accent5">
                  <a:lumMod val="50000"/>
                </a:schemeClr>
              </a:solidFill>
              <a:latin typeface="Garamond" panose="02020404030301010803" pitchFamily="18" charset="0"/>
            </a:rPr>
            <a:t>WissHom</a:t>
          </a:r>
          <a:r>
            <a:rPr lang="nl-BE" sz="3200" kern="1200" dirty="0" smtClean="0">
              <a:solidFill>
                <a:schemeClr val="accent5">
                  <a:lumMod val="50000"/>
                </a:schemeClr>
              </a:solidFill>
              <a:latin typeface="Garamond" panose="02020404030301010803" pitchFamily="18" charset="0"/>
            </a:rPr>
            <a:t> project &amp; </a:t>
          </a:r>
          <a:r>
            <a:rPr lang="nl-BE" sz="3200" kern="1200" dirty="0" err="1" smtClean="0">
              <a:solidFill>
                <a:schemeClr val="accent5">
                  <a:lumMod val="50000"/>
                </a:schemeClr>
              </a:solidFill>
              <a:latin typeface="Garamond" panose="02020404030301010803" pitchFamily="18" charset="0"/>
            </a:rPr>
            <a:t>documentation</a:t>
          </a:r>
          <a:r>
            <a:rPr lang="nl-BE" sz="3200" kern="1200" dirty="0" smtClean="0">
              <a:solidFill>
                <a:schemeClr val="accent5">
                  <a:lumMod val="50000"/>
                </a:schemeClr>
              </a:solidFill>
              <a:latin typeface="Garamond" panose="02020404030301010803" pitchFamily="18" charset="0"/>
            </a:rPr>
            <a:t> standard</a:t>
          </a:r>
          <a:endParaRPr lang="en-GB" sz="3200" kern="1200" dirty="0">
            <a:solidFill>
              <a:schemeClr val="accent5">
                <a:lumMod val="50000"/>
              </a:schemeClr>
            </a:solidFill>
            <a:latin typeface="Garamond" panose="02020404030301010803" pitchFamily="18" charset="0"/>
          </a:endParaRPr>
        </a:p>
      </dsp:txBody>
      <dsp:txXfrm>
        <a:off x="1455048" y="1167148"/>
        <a:ext cx="4050000" cy="1109373"/>
      </dsp:txXfrm>
    </dsp:sp>
    <dsp:sp modelId="{C8CD5A03-C112-4637-8AE7-4793F755AF91}">
      <dsp:nvSpPr>
        <dsp:cNvPr id="0" name=""/>
        <dsp:cNvSpPr/>
      </dsp:nvSpPr>
      <dsp:spPr>
        <a:xfrm>
          <a:off x="1547143" y="2331990"/>
          <a:ext cx="3865808" cy="1109373"/>
        </a:xfrm>
        <a:prstGeom prst="rect">
          <a:avLst/>
        </a:prstGeom>
        <a:solidFill>
          <a:schemeClr val="accent5">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nl-BE" sz="3200" kern="1200" dirty="0" err="1" smtClean="0">
              <a:solidFill>
                <a:schemeClr val="accent5">
                  <a:lumMod val="50000"/>
                </a:schemeClr>
              </a:solidFill>
              <a:latin typeface="Garamond" panose="02020404030301010803" pitchFamily="18" charset="0"/>
            </a:rPr>
            <a:t>Documentation</a:t>
          </a:r>
          <a:r>
            <a:rPr lang="nl-BE" sz="3200" kern="1200" dirty="0" smtClean="0">
              <a:solidFill>
                <a:schemeClr val="accent5">
                  <a:lumMod val="50000"/>
                </a:schemeClr>
              </a:solidFill>
              <a:latin typeface="Garamond" panose="02020404030301010803" pitchFamily="18" charset="0"/>
            </a:rPr>
            <a:t> system </a:t>
          </a:r>
          <a:r>
            <a:rPr lang="nl-BE" sz="3200" kern="1200" dirty="0" err="1" smtClean="0">
              <a:solidFill>
                <a:schemeClr val="accent5">
                  <a:lumMod val="50000"/>
                </a:schemeClr>
              </a:solidFill>
              <a:latin typeface="Garamond" panose="02020404030301010803" pitchFamily="18" charset="0"/>
            </a:rPr>
            <a:t>for</a:t>
          </a:r>
          <a:r>
            <a:rPr lang="nl-BE" sz="3200" kern="1200" dirty="0" smtClean="0">
              <a:solidFill>
                <a:schemeClr val="accent5">
                  <a:lumMod val="50000"/>
                </a:schemeClr>
              </a:solidFill>
              <a:latin typeface="Garamond" panose="02020404030301010803" pitchFamily="18" charset="0"/>
            </a:rPr>
            <a:t> cases in </a:t>
          </a:r>
          <a:r>
            <a:rPr lang="nl-BE" sz="3200" kern="1200" dirty="0" err="1" smtClean="0">
              <a:solidFill>
                <a:schemeClr val="accent5">
                  <a:lumMod val="50000"/>
                </a:schemeClr>
              </a:solidFill>
              <a:latin typeface="Garamond" panose="02020404030301010803" pitchFamily="18" charset="0"/>
            </a:rPr>
            <a:t>German</a:t>
          </a:r>
          <a:endParaRPr lang="en-GB" sz="3200" kern="1200" dirty="0">
            <a:solidFill>
              <a:schemeClr val="accent5">
                <a:lumMod val="50000"/>
              </a:schemeClr>
            </a:solidFill>
            <a:latin typeface="Garamond" panose="02020404030301010803" pitchFamily="18" charset="0"/>
          </a:endParaRPr>
        </a:p>
      </dsp:txBody>
      <dsp:txXfrm>
        <a:off x="1547143" y="2331990"/>
        <a:ext cx="3865808" cy="1109373"/>
      </dsp:txXfrm>
    </dsp:sp>
    <dsp:sp modelId="{69A75EB8-97E7-4A69-9BB8-C7D2967E9D23}">
      <dsp:nvSpPr>
        <dsp:cNvPr id="0" name=""/>
        <dsp:cNvSpPr/>
      </dsp:nvSpPr>
      <dsp:spPr>
        <a:xfrm>
          <a:off x="1815048" y="3496832"/>
          <a:ext cx="3330000" cy="1109373"/>
        </a:xfrm>
        <a:prstGeom prst="rect">
          <a:avLst/>
        </a:prstGeom>
        <a:solidFill>
          <a:schemeClr val="accent5">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nl-BE" sz="3200" kern="1200" dirty="0" err="1" smtClean="0">
              <a:solidFill>
                <a:schemeClr val="accent5">
                  <a:lumMod val="50000"/>
                </a:schemeClr>
              </a:solidFill>
              <a:latin typeface="Garamond" panose="02020404030301010803" pitchFamily="18" charset="0"/>
            </a:rPr>
            <a:t>Coordinated</a:t>
          </a:r>
          <a:r>
            <a:rPr lang="nl-BE" sz="3200" kern="1200" dirty="0" smtClean="0">
              <a:solidFill>
                <a:schemeClr val="accent5">
                  <a:lumMod val="50000"/>
                </a:schemeClr>
              </a:solidFill>
              <a:latin typeface="Garamond" panose="02020404030301010803" pitchFamily="18" charset="0"/>
            </a:rPr>
            <a:t> </a:t>
          </a:r>
          <a:r>
            <a:rPr lang="nl-BE" sz="3200" kern="1200" dirty="0" err="1" smtClean="0">
              <a:solidFill>
                <a:schemeClr val="accent5">
                  <a:lumMod val="50000"/>
                </a:schemeClr>
              </a:solidFill>
              <a:latin typeface="Garamond" panose="02020404030301010803" pitchFamily="18" charset="0"/>
            </a:rPr>
            <a:t>by</a:t>
          </a:r>
          <a:r>
            <a:rPr lang="nl-BE" sz="3200" kern="1200" dirty="0" smtClean="0">
              <a:solidFill>
                <a:schemeClr val="accent5">
                  <a:lumMod val="50000"/>
                </a:schemeClr>
              </a:solidFill>
              <a:latin typeface="Garamond" panose="02020404030301010803" pitchFamily="18" charset="0"/>
            </a:rPr>
            <a:t> </a:t>
          </a:r>
          <a:r>
            <a:rPr lang="nl-BE" sz="3200" kern="1200" dirty="0" err="1" smtClean="0">
              <a:solidFill>
                <a:schemeClr val="accent5">
                  <a:lumMod val="50000"/>
                </a:schemeClr>
              </a:solidFill>
              <a:latin typeface="Garamond" panose="02020404030301010803" pitchFamily="18" charset="0"/>
            </a:rPr>
            <a:t>Rainer</a:t>
          </a:r>
          <a:r>
            <a:rPr lang="nl-BE" sz="3200" kern="1200" dirty="0" smtClean="0">
              <a:solidFill>
                <a:schemeClr val="accent5">
                  <a:lumMod val="50000"/>
                </a:schemeClr>
              </a:solidFill>
              <a:latin typeface="Garamond" panose="02020404030301010803" pitchFamily="18" charset="0"/>
            </a:rPr>
            <a:t> </a:t>
          </a:r>
          <a:r>
            <a:rPr lang="de-DE" sz="3200" kern="1200" dirty="0" err="1" smtClean="0">
              <a:solidFill>
                <a:schemeClr val="accent5">
                  <a:lumMod val="50000"/>
                </a:schemeClr>
              </a:solidFill>
              <a:latin typeface="Garamond" panose="02020404030301010803" pitchFamily="18" charset="0"/>
            </a:rPr>
            <a:t>Schäferkordt</a:t>
          </a:r>
          <a:endParaRPr lang="en-GB" sz="3200" kern="1200" dirty="0">
            <a:solidFill>
              <a:schemeClr val="accent5">
                <a:lumMod val="50000"/>
              </a:schemeClr>
            </a:solidFill>
            <a:latin typeface="Garamond" panose="02020404030301010803" pitchFamily="18" charset="0"/>
          </a:endParaRPr>
        </a:p>
      </dsp:txBody>
      <dsp:txXfrm>
        <a:off x="1815048" y="3496832"/>
        <a:ext cx="3330000" cy="110937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D9514-F814-4805-A161-7ED8A7BB2C74}">
      <dsp:nvSpPr>
        <dsp:cNvPr id="0" name=""/>
        <dsp:cNvSpPr/>
      </dsp:nvSpPr>
      <dsp:spPr>
        <a:xfrm>
          <a:off x="0" y="9059"/>
          <a:ext cx="7632848" cy="1549743"/>
        </a:xfrm>
        <a:prstGeom prst="rect">
          <a:avLst/>
        </a:prstGeom>
        <a:solidFill>
          <a:schemeClr val="tx2">
            <a:lumMod val="75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de-DE" sz="3200" b="1" kern="1200" cap="small" baseline="0" dirty="0" smtClean="0">
              <a:latin typeface="Garamond" panose="02020404030301010803" pitchFamily="18" charset="0"/>
            </a:rPr>
            <a:t>BRECHA</a:t>
          </a:r>
          <a:endParaRPr lang="de-DE" sz="2400" b="1" kern="1200" cap="small" baseline="0" dirty="0" smtClean="0">
            <a:latin typeface="Garamond" panose="02020404030301010803" pitchFamily="18" charset="0"/>
          </a:endParaRPr>
        </a:p>
        <a:p>
          <a:pPr lvl="0" algn="ctr" defTabSz="1422400">
            <a:lnSpc>
              <a:spcPct val="90000"/>
            </a:lnSpc>
            <a:spcBef>
              <a:spcPct val="0"/>
            </a:spcBef>
            <a:spcAft>
              <a:spcPct val="35000"/>
            </a:spcAft>
          </a:pPr>
          <a:r>
            <a:rPr lang="de-DE" sz="2400" kern="1200" cap="small" baseline="0" dirty="0" err="1" smtClean="0">
              <a:latin typeface="Garamond" panose="02020404030301010803" pitchFamily="18" charset="0"/>
            </a:rPr>
            <a:t>Banco</a:t>
          </a:r>
          <a:r>
            <a:rPr lang="de-DE" sz="2400" kern="1200" cap="small" baseline="0" dirty="0" smtClean="0">
              <a:latin typeface="Garamond" panose="02020404030301010803" pitchFamily="18" charset="0"/>
            </a:rPr>
            <a:t> de Reporte y </a:t>
          </a:r>
          <a:r>
            <a:rPr lang="de-DE" sz="2400" kern="1200" cap="small" baseline="0" dirty="0" err="1" smtClean="0">
              <a:latin typeface="Garamond" panose="02020404030301010803" pitchFamily="18" charset="0"/>
            </a:rPr>
            <a:t>Estudio</a:t>
          </a:r>
          <a:r>
            <a:rPr lang="de-DE" sz="2400" kern="1200" cap="small" baseline="0" dirty="0" smtClean="0">
              <a:latin typeface="Garamond" panose="02020404030301010803" pitchFamily="18" charset="0"/>
            </a:rPr>
            <a:t> </a:t>
          </a:r>
          <a:r>
            <a:rPr lang="de-DE" sz="2400" kern="1200" cap="small" baseline="0" dirty="0" smtClean="0">
              <a:latin typeface="Garamond" panose="02020404030301010803" pitchFamily="18" charset="0"/>
            </a:rPr>
            <a:t/>
          </a:r>
          <a:br>
            <a:rPr lang="de-DE" sz="2400" kern="1200" cap="small" baseline="0" dirty="0" smtClean="0">
              <a:latin typeface="Garamond" panose="02020404030301010803" pitchFamily="18" charset="0"/>
            </a:rPr>
          </a:br>
          <a:r>
            <a:rPr lang="de-DE" sz="2400" kern="1200" cap="small" baseline="0" dirty="0" smtClean="0">
              <a:latin typeface="Garamond" panose="02020404030301010803" pitchFamily="18" charset="0"/>
            </a:rPr>
            <a:t>de </a:t>
          </a:r>
          <a:r>
            <a:rPr lang="de-DE" sz="2400" kern="1200" cap="small" baseline="0" dirty="0" err="1" smtClean="0">
              <a:latin typeface="Garamond" panose="02020404030301010803" pitchFamily="18" charset="0"/>
            </a:rPr>
            <a:t>Casos</a:t>
          </a:r>
          <a:r>
            <a:rPr lang="de-DE" sz="2400" kern="1200" cap="small" baseline="0" dirty="0" smtClean="0">
              <a:latin typeface="Garamond" panose="02020404030301010803" pitchFamily="18" charset="0"/>
            </a:rPr>
            <a:t> </a:t>
          </a:r>
          <a:r>
            <a:rPr lang="de-DE" sz="2400" kern="1200" cap="small" baseline="0" dirty="0" err="1" smtClean="0">
              <a:latin typeface="Garamond" panose="02020404030301010803" pitchFamily="18" charset="0"/>
            </a:rPr>
            <a:t>Homeopáticos</a:t>
          </a:r>
          <a:r>
            <a:rPr lang="de-DE" sz="2400" kern="1200" cap="small" baseline="0" dirty="0" smtClean="0">
              <a:latin typeface="Garamond" panose="02020404030301010803" pitchFamily="18" charset="0"/>
            </a:rPr>
            <a:t> de </a:t>
          </a:r>
          <a:r>
            <a:rPr lang="de-DE" sz="2400" kern="1200" cap="small" baseline="0" dirty="0" err="1" smtClean="0">
              <a:latin typeface="Garamond" panose="02020404030301010803" pitchFamily="18" charset="0"/>
            </a:rPr>
            <a:t>Argentina</a:t>
          </a:r>
          <a:endParaRPr lang="en-GB" sz="2400" kern="1200" cap="small" baseline="0" dirty="0">
            <a:latin typeface="Garamond" panose="02020404030301010803" pitchFamily="18" charset="0"/>
          </a:endParaRPr>
        </a:p>
      </dsp:txBody>
      <dsp:txXfrm>
        <a:off x="0" y="9059"/>
        <a:ext cx="7632848" cy="1549743"/>
      </dsp:txXfrm>
    </dsp:sp>
    <dsp:sp modelId="{DE7B7746-928F-4A1B-B1FA-C77B712E85A6}">
      <dsp:nvSpPr>
        <dsp:cNvPr id="0" name=""/>
        <dsp:cNvSpPr/>
      </dsp:nvSpPr>
      <dsp:spPr>
        <a:xfrm>
          <a:off x="931" y="1576923"/>
          <a:ext cx="1526196" cy="3330565"/>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de-DE" sz="2600" kern="1200" dirty="0" smtClean="0">
              <a:latin typeface="Garamond" panose="02020404030301010803" pitchFamily="18" charset="0"/>
            </a:rPr>
            <a:t>Research </a:t>
          </a:r>
          <a:r>
            <a:rPr lang="de-DE" sz="2600" kern="1200" dirty="0" err="1" smtClean="0">
              <a:latin typeface="Garamond" panose="02020404030301010803" pitchFamily="18" charset="0"/>
            </a:rPr>
            <a:t>database</a:t>
          </a:r>
          <a:endParaRPr lang="en-GB" sz="2600" kern="1200" dirty="0">
            <a:latin typeface="Garamond" panose="02020404030301010803" pitchFamily="18" charset="0"/>
          </a:endParaRPr>
        </a:p>
      </dsp:txBody>
      <dsp:txXfrm>
        <a:off x="931" y="1576923"/>
        <a:ext cx="1526196" cy="3330565"/>
      </dsp:txXfrm>
    </dsp:sp>
    <dsp:sp modelId="{DCAE2BD2-36D4-40C2-8FFC-0E4EF39D14D9}">
      <dsp:nvSpPr>
        <dsp:cNvPr id="0" name=""/>
        <dsp:cNvSpPr/>
      </dsp:nvSpPr>
      <dsp:spPr>
        <a:xfrm>
          <a:off x="1527128" y="1576923"/>
          <a:ext cx="1526196" cy="3330565"/>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de-DE" sz="2600" kern="1200" dirty="0" smtClean="0">
              <a:latin typeface="Garamond" panose="02020404030301010803" pitchFamily="18" charset="0"/>
            </a:rPr>
            <a:t>Dr</a:t>
          </a:r>
        </a:p>
        <a:p>
          <a:pPr lvl="0" algn="ctr" defTabSz="1155700">
            <a:lnSpc>
              <a:spcPct val="90000"/>
            </a:lnSpc>
            <a:spcBef>
              <a:spcPct val="0"/>
            </a:spcBef>
            <a:spcAft>
              <a:spcPct val="35000"/>
            </a:spcAft>
          </a:pPr>
          <a:r>
            <a:rPr lang="de-DE" sz="2600" kern="1200" dirty="0" smtClean="0">
              <a:latin typeface="Garamond" panose="02020404030301010803" pitchFamily="18" charset="0"/>
            </a:rPr>
            <a:t>Carlos N. </a:t>
          </a:r>
          <a:r>
            <a:rPr lang="de-DE" sz="2600" kern="1200" dirty="0" err="1" smtClean="0">
              <a:latin typeface="Garamond" panose="02020404030301010803" pitchFamily="18" charset="0"/>
            </a:rPr>
            <a:t>Cámpora</a:t>
          </a:r>
          <a:r>
            <a:rPr lang="de-DE" sz="2600" kern="1200" dirty="0" smtClean="0">
              <a:latin typeface="Garamond" panose="02020404030301010803" pitchFamily="18" charset="0"/>
            </a:rPr>
            <a:t> </a:t>
          </a:r>
          <a:endParaRPr lang="en-GB" sz="2600" kern="1200" dirty="0">
            <a:latin typeface="Garamond" panose="02020404030301010803" pitchFamily="18" charset="0"/>
          </a:endParaRPr>
        </a:p>
      </dsp:txBody>
      <dsp:txXfrm>
        <a:off x="1527128" y="1576923"/>
        <a:ext cx="1526196" cy="3330565"/>
      </dsp:txXfrm>
    </dsp:sp>
    <dsp:sp modelId="{DEEFE0E0-310E-4B2F-8AE1-F4B3B10011DC}">
      <dsp:nvSpPr>
        <dsp:cNvPr id="0" name=""/>
        <dsp:cNvSpPr/>
      </dsp:nvSpPr>
      <dsp:spPr>
        <a:xfrm>
          <a:off x="3053325" y="1576923"/>
          <a:ext cx="1526196" cy="3330565"/>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de-DE" sz="2600" kern="1200" dirty="0" smtClean="0">
              <a:latin typeface="Garamond" panose="02020404030301010803" pitchFamily="18" charset="0"/>
            </a:rPr>
            <a:t>Collection </a:t>
          </a:r>
          <a:r>
            <a:rPr lang="de-DE" sz="2600" kern="1200" dirty="0" err="1" smtClean="0">
              <a:latin typeface="Garamond" panose="02020404030301010803" pitchFamily="18" charset="0"/>
            </a:rPr>
            <a:t>of</a:t>
          </a:r>
          <a:r>
            <a:rPr lang="de-DE" sz="2600" kern="1200" dirty="0" smtClean="0">
              <a:latin typeface="Garamond" panose="02020404030301010803" pitchFamily="18" charset="0"/>
            </a:rPr>
            <a:t> </a:t>
          </a:r>
          <a:r>
            <a:rPr lang="de-DE" sz="2600" kern="1200" dirty="0" err="1" smtClean="0">
              <a:latin typeface="Garamond" panose="02020404030301010803" pitchFamily="18" charset="0"/>
            </a:rPr>
            <a:t>cases</a:t>
          </a:r>
          <a:r>
            <a:rPr lang="de-DE" sz="2600" kern="1200" dirty="0" smtClean="0">
              <a:latin typeface="Garamond" panose="02020404030301010803" pitchFamily="18" charset="0"/>
            </a:rPr>
            <a:t> </a:t>
          </a:r>
          <a:r>
            <a:rPr lang="de-DE" sz="2600" kern="1200" dirty="0" err="1" smtClean="0">
              <a:latin typeface="Garamond" panose="02020404030301010803" pitchFamily="18" charset="0"/>
            </a:rPr>
            <a:t>of</a:t>
          </a:r>
          <a:r>
            <a:rPr lang="de-DE" sz="2600" kern="1200" dirty="0" smtClean="0">
              <a:latin typeface="Garamond" panose="02020404030301010803" pitchFamily="18" charset="0"/>
            </a:rPr>
            <a:t> </a:t>
          </a:r>
          <a:r>
            <a:rPr lang="de-DE" sz="2600" kern="1200" dirty="0" err="1" smtClean="0">
              <a:latin typeface="Garamond" panose="02020404030301010803" pitchFamily="18" charset="0"/>
            </a:rPr>
            <a:t>chronic</a:t>
          </a:r>
          <a:r>
            <a:rPr lang="de-DE" sz="2600" kern="1200" dirty="0" smtClean="0">
              <a:latin typeface="Garamond" panose="02020404030301010803" pitchFamily="18" charset="0"/>
            </a:rPr>
            <a:t>  </a:t>
          </a:r>
          <a:r>
            <a:rPr lang="de-DE" sz="2600" kern="1200" dirty="0" err="1" smtClean="0">
              <a:latin typeface="Garamond" panose="02020404030301010803" pitchFamily="18" charset="0"/>
            </a:rPr>
            <a:t>diseases</a:t>
          </a:r>
          <a:endParaRPr lang="en-GB" sz="2600" kern="1200" dirty="0">
            <a:latin typeface="Garamond" panose="02020404030301010803" pitchFamily="18" charset="0"/>
          </a:endParaRPr>
        </a:p>
      </dsp:txBody>
      <dsp:txXfrm>
        <a:off x="3053325" y="1576923"/>
        <a:ext cx="1526196" cy="3330565"/>
      </dsp:txXfrm>
    </dsp:sp>
    <dsp:sp modelId="{E5C496C7-43BD-41F0-911B-8DD7490CD010}">
      <dsp:nvSpPr>
        <dsp:cNvPr id="0" name=""/>
        <dsp:cNvSpPr/>
      </dsp:nvSpPr>
      <dsp:spPr>
        <a:xfrm>
          <a:off x="4579522" y="1576923"/>
          <a:ext cx="1526196" cy="3330565"/>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de-DE" sz="2600" kern="1200" dirty="0" smtClean="0">
              <a:latin typeface="Garamond" panose="02020404030301010803" pitchFamily="18" charset="0"/>
            </a:rPr>
            <a:t>Collection </a:t>
          </a:r>
          <a:r>
            <a:rPr lang="de-DE" sz="2600" kern="1200" dirty="0" err="1" smtClean="0">
              <a:latin typeface="Garamond" panose="02020404030301010803" pitchFamily="18" charset="0"/>
            </a:rPr>
            <a:t>of</a:t>
          </a:r>
          <a:r>
            <a:rPr lang="de-DE" sz="2600" kern="1200" dirty="0" smtClean="0">
              <a:latin typeface="Garamond" panose="02020404030301010803" pitchFamily="18" charset="0"/>
            </a:rPr>
            <a:t> </a:t>
          </a:r>
          <a:r>
            <a:rPr lang="de-DE" sz="2600" kern="1200" dirty="0" err="1" smtClean="0">
              <a:latin typeface="Garamond" panose="02020404030301010803" pitchFamily="18" charset="0"/>
            </a:rPr>
            <a:t>cases</a:t>
          </a:r>
          <a:r>
            <a:rPr lang="de-DE" sz="2600" kern="1200" dirty="0" smtClean="0">
              <a:latin typeface="Garamond" panose="02020404030301010803" pitchFamily="18" charset="0"/>
            </a:rPr>
            <a:t> </a:t>
          </a:r>
          <a:r>
            <a:rPr lang="de-DE" sz="2600" kern="1200" dirty="0" err="1" smtClean="0">
              <a:latin typeface="Garamond" panose="02020404030301010803" pitchFamily="18" charset="0"/>
            </a:rPr>
            <a:t>of</a:t>
          </a:r>
          <a:r>
            <a:rPr lang="de-DE" sz="2600" kern="1200" dirty="0" smtClean="0">
              <a:latin typeface="Garamond" panose="02020404030301010803" pitchFamily="18" charset="0"/>
            </a:rPr>
            <a:t> </a:t>
          </a:r>
          <a:r>
            <a:rPr lang="de-DE" sz="2600" kern="1200" dirty="0" err="1" smtClean="0">
              <a:latin typeface="Garamond" panose="02020404030301010803" pitchFamily="18" charset="0"/>
            </a:rPr>
            <a:t>acute</a:t>
          </a:r>
          <a:r>
            <a:rPr lang="de-DE" sz="2600" kern="1200" dirty="0" smtClean="0">
              <a:latin typeface="Garamond" panose="02020404030301010803" pitchFamily="18" charset="0"/>
            </a:rPr>
            <a:t> </a:t>
          </a:r>
          <a:r>
            <a:rPr lang="de-DE" sz="2600" kern="1200" dirty="0" err="1" smtClean="0">
              <a:latin typeface="Garamond" panose="02020404030301010803" pitchFamily="18" charset="0"/>
            </a:rPr>
            <a:t>diseases</a:t>
          </a:r>
          <a:endParaRPr lang="en-GB" sz="2600" kern="1200" dirty="0">
            <a:latin typeface="Garamond" panose="02020404030301010803" pitchFamily="18" charset="0"/>
          </a:endParaRPr>
        </a:p>
      </dsp:txBody>
      <dsp:txXfrm>
        <a:off x="4579522" y="1576923"/>
        <a:ext cx="1526196" cy="3330565"/>
      </dsp:txXfrm>
    </dsp:sp>
    <dsp:sp modelId="{23941CAC-7D1A-47B9-B1E0-4B60C051375A}">
      <dsp:nvSpPr>
        <dsp:cNvPr id="0" name=""/>
        <dsp:cNvSpPr/>
      </dsp:nvSpPr>
      <dsp:spPr>
        <a:xfrm>
          <a:off x="6105719" y="1576923"/>
          <a:ext cx="1526196" cy="3330565"/>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de-DE" sz="2600" kern="1200" dirty="0" smtClean="0">
              <a:latin typeface="Garamond" panose="02020404030301010803" pitchFamily="18" charset="0"/>
            </a:rPr>
            <a:t>In </a:t>
          </a:r>
          <a:r>
            <a:rPr lang="de-DE" sz="2600" kern="1200" dirty="0" err="1" smtClean="0">
              <a:latin typeface="Garamond" panose="02020404030301010803" pitchFamily="18" charset="0"/>
            </a:rPr>
            <a:t>Spanish</a:t>
          </a:r>
          <a:endParaRPr lang="en-GB" sz="2600" kern="1200" dirty="0">
            <a:latin typeface="Garamond" panose="02020404030301010803" pitchFamily="18" charset="0"/>
          </a:endParaRPr>
        </a:p>
      </dsp:txBody>
      <dsp:txXfrm>
        <a:off x="6105719" y="1576923"/>
        <a:ext cx="1526196" cy="3330565"/>
      </dsp:txXfrm>
    </dsp:sp>
    <dsp:sp modelId="{E992648B-D0C9-446C-A124-B26AE83FF9C9}">
      <dsp:nvSpPr>
        <dsp:cNvPr id="0" name=""/>
        <dsp:cNvSpPr/>
      </dsp:nvSpPr>
      <dsp:spPr>
        <a:xfrm>
          <a:off x="0" y="4907489"/>
          <a:ext cx="7632848" cy="370062"/>
        </a:xfrm>
        <a:prstGeom prst="rect">
          <a:avLst/>
        </a:prstGeom>
        <a:solidFill>
          <a:schemeClr val="accent5">
            <a:lumMod val="5000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B2216F-024C-4DED-9DDC-BC7B588B0779}">
      <dsp:nvSpPr>
        <dsp:cNvPr id="0" name=""/>
        <dsp:cNvSpPr/>
      </dsp:nvSpPr>
      <dsp:spPr>
        <a:xfrm>
          <a:off x="326535" y="0"/>
          <a:ext cx="5616624" cy="5616624"/>
        </a:xfrm>
        <a:prstGeom prst="triangle">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E01B96-7F12-4632-9754-B139DAC2F09F}">
      <dsp:nvSpPr>
        <dsp:cNvPr id="0" name=""/>
        <dsp:cNvSpPr/>
      </dsp:nvSpPr>
      <dsp:spPr>
        <a:xfrm>
          <a:off x="1071631" y="563867"/>
          <a:ext cx="7804984" cy="4138946"/>
        </a:xfrm>
        <a:prstGeom prst="roundRect">
          <a:avLst/>
        </a:prstGeom>
        <a:solidFill>
          <a:schemeClr val="accent5">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buNone/>
          </a:pPr>
          <a:r>
            <a:rPr lang="de-DE" sz="3200" b="1" kern="1200" cap="small" baseline="0" dirty="0">
              <a:solidFill>
                <a:schemeClr val="tx2">
                  <a:lumMod val="75000"/>
                </a:schemeClr>
              </a:solidFill>
              <a:latin typeface="Garamond" panose="02020404030301010803" pitchFamily="18" charset="0"/>
            </a:rPr>
            <a:t>MCC - Making Cases Count</a:t>
          </a:r>
          <a:endParaRPr lang="nl-BE" sz="3200" kern="1200" cap="small" baseline="0" dirty="0">
            <a:solidFill>
              <a:schemeClr val="tx2">
                <a:lumMod val="75000"/>
              </a:schemeClr>
            </a:solidFill>
            <a:latin typeface="Garamond" panose="02020404030301010803" pitchFamily="18" charset="0"/>
          </a:endParaRPr>
        </a:p>
        <a:p>
          <a:pPr marL="228600" lvl="1" indent="-228600" algn="l" defTabSz="1066800">
            <a:lnSpc>
              <a:spcPct val="90000"/>
            </a:lnSpc>
            <a:spcBef>
              <a:spcPct val="0"/>
            </a:spcBef>
            <a:spcAft>
              <a:spcPct val="15000"/>
            </a:spcAft>
            <a:buChar char="••"/>
          </a:pPr>
          <a:r>
            <a:rPr lang="de-DE" sz="2400" kern="1200" dirty="0">
              <a:latin typeface="Garamond" panose="02020404030301010803" pitchFamily="18" charset="0"/>
            </a:rPr>
            <a:t>International </a:t>
          </a:r>
          <a:r>
            <a:rPr lang="de-DE" sz="2400" kern="1200" dirty="0" err="1">
              <a:latin typeface="Garamond" panose="02020404030301010803" pitchFamily="18" charset="0"/>
            </a:rPr>
            <a:t>project</a:t>
          </a:r>
          <a:r>
            <a:rPr lang="de-DE" sz="2400" kern="1200" dirty="0">
              <a:latin typeface="Garamond" panose="02020404030301010803" pitchFamily="18" charset="0"/>
            </a:rPr>
            <a:t> </a:t>
          </a:r>
          <a:r>
            <a:rPr lang="de-DE" sz="2400" kern="1200" dirty="0" err="1">
              <a:latin typeface="Garamond" panose="02020404030301010803" pitchFamily="18" charset="0"/>
            </a:rPr>
            <a:t>for</a:t>
          </a:r>
          <a:r>
            <a:rPr lang="de-DE" sz="2400" kern="1200" dirty="0">
              <a:latin typeface="Garamond" panose="02020404030301010803" pitchFamily="18" charset="0"/>
            </a:rPr>
            <a:t> </a:t>
          </a:r>
          <a:r>
            <a:rPr lang="de-DE" sz="2400" kern="1200" dirty="0" err="1">
              <a:latin typeface="Garamond" panose="02020404030301010803" pitchFamily="18" charset="0"/>
            </a:rPr>
            <a:t>documentation</a:t>
          </a:r>
          <a:r>
            <a:rPr lang="de-DE" sz="2400" kern="1200" dirty="0">
              <a:latin typeface="Garamond" panose="02020404030301010803" pitchFamily="18" charset="0"/>
            </a:rPr>
            <a:t> </a:t>
          </a:r>
          <a:r>
            <a:rPr lang="de-DE" sz="2400" kern="1200" dirty="0" err="1">
              <a:latin typeface="Garamond" panose="02020404030301010803" pitchFamily="18" charset="0"/>
            </a:rPr>
            <a:t>of</a:t>
          </a:r>
          <a:r>
            <a:rPr lang="de-DE" sz="2400" kern="1200" dirty="0">
              <a:latin typeface="Garamond" panose="02020404030301010803" pitchFamily="18" charset="0"/>
            </a:rPr>
            <a:t> </a:t>
          </a:r>
          <a:r>
            <a:rPr lang="de-DE" sz="2400" kern="1200" dirty="0" err="1">
              <a:latin typeface="Garamond" panose="02020404030301010803" pitchFamily="18" charset="0"/>
            </a:rPr>
            <a:t>cases</a:t>
          </a:r>
          <a:r>
            <a:rPr lang="de-DE" sz="2400" kern="1200" dirty="0">
              <a:latin typeface="Garamond" panose="02020404030301010803" pitchFamily="18" charset="0"/>
            </a:rPr>
            <a:t> in </a:t>
          </a:r>
          <a:r>
            <a:rPr lang="de-DE" sz="2400" kern="1200" dirty="0" err="1">
              <a:latin typeface="Garamond" panose="02020404030301010803" pitchFamily="18" charset="0"/>
            </a:rPr>
            <a:t>everyday</a:t>
          </a:r>
          <a:r>
            <a:rPr lang="de-DE" sz="2400" kern="1200" dirty="0">
              <a:latin typeface="Garamond" panose="02020404030301010803" pitchFamily="18" charset="0"/>
            </a:rPr>
            <a:t> </a:t>
          </a:r>
          <a:r>
            <a:rPr lang="de-DE" sz="2400" kern="1200" dirty="0" err="1">
              <a:latin typeface="Garamond" panose="02020404030301010803" pitchFamily="18" charset="0"/>
            </a:rPr>
            <a:t>practice</a:t>
          </a:r>
          <a:endParaRPr lang="nl-BE" sz="2400" kern="1200" dirty="0">
            <a:latin typeface="Garamond" panose="02020404030301010803" pitchFamily="18" charset="0"/>
          </a:endParaRPr>
        </a:p>
        <a:p>
          <a:pPr marL="228600" lvl="1" indent="-228600" algn="l" defTabSz="1066800">
            <a:lnSpc>
              <a:spcPct val="90000"/>
            </a:lnSpc>
            <a:spcBef>
              <a:spcPct val="0"/>
            </a:spcBef>
            <a:spcAft>
              <a:spcPct val="15000"/>
            </a:spcAft>
            <a:buChar char="••"/>
          </a:pPr>
          <a:r>
            <a:rPr lang="de-DE" sz="2400" kern="1200" dirty="0">
              <a:latin typeface="Garamond" panose="02020404030301010803" pitchFamily="18" charset="0"/>
            </a:rPr>
            <a:t>Structured </a:t>
          </a:r>
          <a:r>
            <a:rPr lang="de-DE" sz="2400" kern="1200" dirty="0" err="1">
              <a:latin typeface="Garamond" panose="02020404030301010803" pitchFamily="18" charset="0"/>
            </a:rPr>
            <a:t>documentation</a:t>
          </a:r>
          <a:r>
            <a:rPr lang="de-DE" sz="2400" kern="1200" dirty="0">
              <a:latin typeface="Garamond" panose="02020404030301010803" pitchFamily="18" charset="0"/>
            </a:rPr>
            <a:t> </a:t>
          </a:r>
          <a:r>
            <a:rPr lang="de-DE" sz="2400" kern="1200" dirty="0" err="1">
              <a:latin typeface="Garamond" panose="02020404030301010803" pitchFamily="18" charset="0"/>
            </a:rPr>
            <a:t>of</a:t>
          </a:r>
          <a:r>
            <a:rPr lang="de-DE" sz="2400" kern="1200" dirty="0">
              <a:latin typeface="Garamond" panose="02020404030301010803" pitchFamily="18" charset="0"/>
            </a:rPr>
            <a:t> </a:t>
          </a:r>
          <a:r>
            <a:rPr lang="de-DE" sz="2400" kern="1200" dirty="0" err="1">
              <a:latin typeface="Garamond" panose="02020404030301010803" pitchFamily="18" charset="0"/>
            </a:rPr>
            <a:t>cases</a:t>
          </a:r>
          <a:r>
            <a:rPr lang="de-DE" sz="2400" kern="1200" dirty="0">
              <a:latin typeface="Garamond" panose="02020404030301010803" pitchFamily="18" charset="0"/>
            </a:rPr>
            <a:t> </a:t>
          </a:r>
          <a:r>
            <a:rPr lang="de-DE" sz="2400" kern="1200" dirty="0" err="1">
              <a:latin typeface="Garamond" panose="02020404030301010803" pitchFamily="18" charset="0"/>
            </a:rPr>
            <a:t>from</a:t>
          </a:r>
          <a:r>
            <a:rPr lang="de-DE" sz="2400" kern="1200" dirty="0">
              <a:latin typeface="Garamond" panose="02020404030301010803" pitchFamily="18" charset="0"/>
            </a:rPr>
            <a:t> </a:t>
          </a:r>
          <a:r>
            <a:rPr lang="de-DE" sz="2400" kern="1200" dirty="0" err="1">
              <a:latin typeface="Garamond" panose="02020404030301010803" pitchFamily="18" charset="0"/>
            </a:rPr>
            <a:t>the</a:t>
          </a:r>
          <a:r>
            <a:rPr lang="de-DE" sz="2400" kern="1200" dirty="0">
              <a:latin typeface="Garamond" panose="02020404030301010803" pitchFamily="18" charset="0"/>
            </a:rPr>
            <a:t> </a:t>
          </a:r>
          <a:r>
            <a:rPr lang="de-DE" sz="2400" kern="1200" dirty="0" err="1">
              <a:latin typeface="Garamond" panose="02020404030301010803" pitchFamily="18" charset="0"/>
            </a:rPr>
            <a:t>perspective</a:t>
          </a:r>
          <a:r>
            <a:rPr lang="de-DE" sz="2400" kern="1200" dirty="0">
              <a:latin typeface="Garamond" panose="02020404030301010803" pitchFamily="18" charset="0"/>
            </a:rPr>
            <a:t> </a:t>
          </a:r>
          <a:r>
            <a:rPr lang="de-DE" sz="2400" kern="1200" dirty="0" err="1">
              <a:latin typeface="Garamond" panose="02020404030301010803" pitchFamily="18" charset="0"/>
            </a:rPr>
            <a:t>of</a:t>
          </a:r>
          <a:r>
            <a:rPr lang="de-DE" sz="2400" kern="1200" dirty="0">
              <a:latin typeface="Garamond" panose="02020404030301010803" pitchFamily="18" charset="0"/>
            </a:rPr>
            <a:t> </a:t>
          </a:r>
          <a:r>
            <a:rPr lang="de-DE" sz="2400" kern="1200" dirty="0" err="1" smtClean="0">
              <a:latin typeface="Garamond" panose="02020404030301010803" pitchFamily="18" charset="0"/>
            </a:rPr>
            <a:t>patients</a:t>
          </a:r>
          <a:endParaRPr lang="nl-BE" sz="2400" kern="1200" dirty="0">
            <a:latin typeface="Garamond" panose="02020404030301010803" pitchFamily="18" charset="0"/>
          </a:endParaRPr>
        </a:p>
        <a:p>
          <a:pPr marL="342900" lvl="2" indent="-171450" algn="l" defTabSz="800100">
            <a:lnSpc>
              <a:spcPct val="90000"/>
            </a:lnSpc>
            <a:spcBef>
              <a:spcPct val="0"/>
            </a:spcBef>
            <a:spcAft>
              <a:spcPct val="15000"/>
            </a:spcAft>
            <a:buChar char="••"/>
          </a:pPr>
          <a:r>
            <a:rPr lang="en-US" sz="1800" kern="1200" dirty="0" smtClean="0">
              <a:solidFill>
                <a:schemeClr val="accent5">
                  <a:lumMod val="50000"/>
                </a:schemeClr>
              </a:solidFill>
              <a:latin typeface="Garamond" panose="02020404030301010803" pitchFamily="18" charset="0"/>
            </a:rPr>
            <a:t>Who consults homeopaths? </a:t>
          </a:r>
          <a:endParaRPr lang="nl-BE" sz="1800" kern="1200" dirty="0">
            <a:solidFill>
              <a:schemeClr val="accent5">
                <a:lumMod val="50000"/>
              </a:schemeClr>
            </a:solidFill>
            <a:latin typeface="Garamond" panose="02020404030301010803" pitchFamily="18" charset="0"/>
          </a:endParaRPr>
        </a:p>
        <a:p>
          <a:pPr marL="342900" lvl="2" indent="-171450" algn="l" defTabSz="800100">
            <a:lnSpc>
              <a:spcPct val="90000"/>
            </a:lnSpc>
            <a:spcBef>
              <a:spcPct val="0"/>
            </a:spcBef>
            <a:spcAft>
              <a:spcPct val="15000"/>
            </a:spcAft>
            <a:buChar char="••"/>
          </a:pPr>
          <a:r>
            <a:rPr lang="en-US" sz="1800" kern="1200" dirty="0" smtClean="0">
              <a:solidFill>
                <a:schemeClr val="accent5">
                  <a:lumMod val="50000"/>
                </a:schemeClr>
              </a:solidFill>
              <a:latin typeface="Garamond" panose="02020404030301010803" pitchFamily="18" charset="0"/>
            </a:rPr>
            <a:t>Why do they consult homeopaths? </a:t>
          </a:r>
          <a:endParaRPr lang="nl-BE" sz="1800" kern="1200" dirty="0">
            <a:solidFill>
              <a:schemeClr val="accent5">
                <a:lumMod val="50000"/>
              </a:schemeClr>
            </a:solidFill>
            <a:latin typeface="Garamond" panose="02020404030301010803" pitchFamily="18" charset="0"/>
          </a:endParaRPr>
        </a:p>
        <a:p>
          <a:pPr marL="342900" lvl="2" indent="-171450" algn="l" defTabSz="800100">
            <a:lnSpc>
              <a:spcPct val="90000"/>
            </a:lnSpc>
            <a:spcBef>
              <a:spcPct val="0"/>
            </a:spcBef>
            <a:spcAft>
              <a:spcPct val="15000"/>
            </a:spcAft>
            <a:buChar char="••"/>
          </a:pPr>
          <a:r>
            <a:rPr lang="en-US" sz="1800" kern="1200" dirty="0" smtClean="0">
              <a:solidFill>
                <a:schemeClr val="accent5">
                  <a:lumMod val="50000"/>
                </a:schemeClr>
              </a:solidFill>
              <a:latin typeface="Garamond" panose="02020404030301010803" pitchFamily="18" charset="0"/>
            </a:rPr>
            <a:t>What types of symptoms/ concerns/ problems do these patients have? </a:t>
          </a:r>
          <a:endParaRPr lang="nl-BE" sz="1800" kern="1200" dirty="0">
            <a:solidFill>
              <a:schemeClr val="accent5">
                <a:lumMod val="50000"/>
              </a:schemeClr>
            </a:solidFill>
            <a:latin typeface="Garamond" panose="02020404030301010803" pitchFamily="18" charset="0"/>
          </a:endParaRPr>
        </a:p>
        <a:p>
          <a:pPr marL="342900" lvl="2" indent="-171450" algn="l" defTabSz="800100">
            <a:lnSpc>
              <a:spcPct val="90000"/>
            </a:lnSpc>
            <a:spcBef>
              <a:spcPct val="0"/>
            </a:spcBef>
            <a:spcAft>
              <a:spcPct val="15000"/>
            </a:spcAft>
            <a:buChar char="••"/>
          </a:pPr>
          <a:r>
            <a:rPr lang="en-US" sz="1800" kern="1200" dirty="0" smtClean="0">
              <a:solidFill>
                <a:schemeClr val="accent5">
                  <a:lumMod val="50000"/>
                </a:schemeClr>
              </a:solidFill>
              <a:latin typeface="Garamond" panose="02020404030301010803" pitchFamily="18" charset="0"/>
            </a:rPr>
            <a:t>What happens to these patients - do they get better, worse or stay the same?</a:t>
          </a:r>
          <a:endParaRPr lang="nl-BE" sz="1800" kern="1200" dirty="0">
            <a:solidFill>
              <a:schemeClr val="accent5">
                <a:lumMod val="50000"/>
              </a:schemeClr>
            </a:solidFill>
            <a:latin typeface="Garamond" panose="02020404030301010803" pitchFamily="18" charset="0"/>
          </a:endParaRPr>
        </a:p>
        <a:p>
          <a:pPr marL="228600" lvl="1" indent="-228600" algn="l" defTabSz="1066800">
            <a:lnSpc>
              <a:spcPct val="90000"/>
            </a:lnSpc>
            <a:spcBef>
              <a:spcPct val="0"/>
            </a:spcBef>
            <a:spcAft>
              <a:spcPct val="15000"/>
            </a:spcAft>
            <a:buChar char="••"/>
          </a:pPr>
          <a:r>
            <a:rPr lang="de-DE" sz="2400" kern="1200" dirty="0" err="1">
              <a:latin typeface="Garamond" panose="02020404030301010803" pitchFamily="18" charset="0"/>
            </a:rPr>
            <a:t>Chair</a:t>
          </a:r>
          <a:r>
            <a:rPr lang="de-DE" sz="2400" kern="1200" dirty="0">
              <a:latin typeface="Garamond" panose="02020404030301010803" pitchFamily="18" charset="0"/>
            </a:rPr>
            <a:t>: Clare </a:t>
          </a:r>
          <a:r>
            <a:rPr lang="de-DE" sz="2400" kern="1200" dirty="0" err="1">
              <a:latin typeface="Garamond" panose="02020404030301010803" pitchFamily="18" charset="0"/>
            </a:rPr>
            <a:t>Relton</a:t>
          </a:r>
          <a:r>
            <a:rPr lang="de-DE" sz="2400" kern="1200" dirty="0">
              <a:latin typeface="Garamond" panose="02020404030301010803" pitchFamily="18" charset="0"/>
            </a:rPr>
            <a:t>,  University </a:t>
          </a:r>
          <a:r>
            <a:rPr lang="de-DE" sz="2400" kern="1200" dirty="0" err="1">
              <a:latin typeface="Garamond" panose="02020404030301010803" pitchFamily="18" charset="0"/>
            </a:rPr>
            <a:t>of</a:t>
          </a:r>
          <a:r>
            <a:rPr lang="de-DE" sz="2400" kern="1200" dirty="0">
              <a:latin typeface="Garamond" panose="02020404030301010803" pitchFamily="18" charset="0"/>
            </a:rPr>
            <a:t> Sheffield (UK)</a:t>
          </a:r>
          <a:endParaRPr lang="nl-BE" sz="2400" kern="1200" dirty="0">
            <a:latin typeface="Garamond" panose="02020404030301010803" pitchFamily="18" charset="0"/>
          </a:endParaRPr>
        </a:p>
      </dsp:txBody>
      <dsp:txXfrm>
        <a:off x="1273678" y="765914"/>
        <a:ext cx="7400890" cy="37348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6880F-17BD-4950-8C27-425B5856BAE2}">
      <dsp:nvSpPr>
        <dsp:cNvPr id="0" name=""/>
        <dsp:cNvSpPr/>
      </dsp:nvSpPr>
      <dsp:spPr>
        <a:xfrm rot="5400000">
          <a:off x="-842399" y="847160"/>
          <a:ext cx="4977887" cy="3283565"/>
        </a:xfrm>
        <a:prstGeom prst="chevron">
          <a:avLst/>
        </a:prstGeom>
        <a:solidFill>
          <a:schemeClr val="tx2">
            <a:lumMod val="7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en-US" sz="3200" b="1" kern="1200" cap="small" baseline="0" dirty="0" smtClean="0">
              <a:latin typeface="Garamond" panose="02020404030301010803" pitchFamily="18" charset="0"/>
            </a:rPr>
            <a:t>Registry of Exceptional Courses of Disease</a:t>
          </a:r>
          <a:endParaRPr lang="en-GB" sz="3200" kern="1200" cap="small" baseline="0" dirty="0">
            <a:latin typeface="Garamond" panose="02020404030301010803" pitchFamily="18" charset="0"/>
          </a:endParaRPr>
        </a:p>
      </dsp:txBody>
      <dsp:txXfrm rot="-5400000">
        <a:off x="4763" y="1641782"/>
        <a:ext cx="3283565" cy="1694322"/>
      </dsp:txXfrm>
    </dsp:sp>
    <dsp:sp modelId="{173AA7C7-FF35-4E21-B64D-8B21820AC9F5}">
      <dsp:nvSpPr>
        <dsp:cNvPr id="0" name=""/>
        <dsp:cNvSpPr/>
      </dsp:nvSpPr>
      <dsp:spPr>
        <a:xfrm rot="5400000">
          <a:off x="4078186" y="-794621"/>
          <a:ext cx="3336104" cy="4925347"/>
        </a:xfrm>
        <a:prstGeom prst="round2SameRect">
          <a:avLst/>
        </a:prstGeom>
        <a:solidFill>
          <a:schemeClr val="accent5">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smtClean="0">
              <a:latin typeface="Garamond" panose="02020404030301010803" pitchFamily="18" charset="0"/>
            </a:rPr>
            <a:t>National Research Center in Complementary and Alternative Medicine (NAFKAM), University of </a:t>
          </a:r>
          <a:r>
            <a:rPr lang="de-DE" sz="2300" kern="1200" dirty="0" err="1" smtClean="0">
              <a:latin typeface="Garamond" panose="02020404030301010803" pitchFamily="18" charset="0"/>
            </a:rPr>
            <a:t>Tromsø</a:t>
          </a:r>
          <a:r>
            <a:rPr lang="de-DE" sz="2300" kern="1200" dirty="0" smtClean="0">
              <a:latin typeface="Garamond" panose="02020404030301010803" pitchFamily="18" charset="0"/>
            </a:rPr>
            <a:t> (</a:t>
          </a:r>
          <a:r>
            <a:rPr lang="en-US" sz="2300" kern="1200" dirty="0" smtClean="0">
              <a:latin typeface="Garamond" panose="02020404030301010803" pitchFamily="18" charset="0"/>
            </a:rPr>
            <a:t>Norway)</a:t>
          </a:r>
          <a:endParaRPr lang="en-GB" sz="2300" kern="1200" dirty="0">
            <a:latin typeface="Garamond" panose="02020404030301010803" pitchFamily="18" charset="0"/>
          </a:endParaRPr>
        </a:p>
        <a:p>
          <a:pPr marL="228600" lvl="1" indent="-228600" algn="l" defTabSz="1022350" rtl="0">
            <a:lnSpc>
              <a:spcPct val="90000"/>
            </a:lnSpc>
            <a:spcBef>
              <a:spcPct val="0"/>
            </a:spcBef>
            <a:spcAft>
              <a:spcPct val="15000"/>
            </a:spcAft>
            <a:buChar char="••"/>
          </a:pPr>
          <a:r>
            <a:rPr lang="en-US" sz="2300" kern="1200" dirty="0" smtClean="0">
              <a:latin typeface="Garamond" panose="02020404030301010803" pitchFamily="18" charset="0"/>
            </a:rPr>
            <a:t>Collection of extraordinary positive or negative CAM cases </a:t>
          </a:r>
          <a:endParaRPr lang="en-GB" sz="2300" kern="1200" dirty="0">
            <a:latin typeface="Garamond" panose="02020404030301010803" pitchFamily="18" charset="0"/>
          </a:endParaRPr>
        </a:p>
        <a:p>
          <a:pPr marL="228600" lvl="1" indent="-228600" algn="l" defTabSz="1022350" rtl="0">
            <a:lnSpc>
              <a:spcPct val="90000"/>
            </a:lnSpc>
            <a:spcBef>
              <a:spcPct val="0"/>
            </a:spcBef>
            <a:spcAft>
              <a:spcPct val="15000"/>
            </a:spcAft>
            <a:buChar char="••"/>
          </a:pPr>
          <a:r>
            <a:rPr lang="de-DE" sz="2300" kern="1200" smtClean="0">
              <a:latin typeface="Garamond" panose="02020404030301010803" pitchFamily="18" charset="0"/>
            </a:rPr>
            <a:t>Reporting of patients only </a:t>
          </a:r>
          <a:endParaRPr lang="en-GB" sz="2300" kern="1200">
            <a:latin typeface="Garamond" panose="02020404030301010803" pitchFamily="18" charset="0"/>
          </a:endParaRPr>
        </a:p>
        <a:p>
          <a:pPr marL="228600" lvl="1" indent="-228600" algn="l" defTabSz="1022350" rtl="0">
            <a:lnSpc>
              <a:spcPct val="90000"/>
            </a:lnSpc>
            <a:spcBef>
              <a:spcPct val="0"/>
            </a:spcBef>
            <a:spcAft>
              <a:spcPct val="15000"/>
            </a:spcAft>
            <a:buChar char="••"/>
          </a:pPr>
          <a:r>
            <a:rPr lang="de-DE" sz="2300" kern="1200" smtClean="0">
              <a:latin typeface="Garamond" panose="02020404030301010803" pitchFamily="18" charset="0"/>
            </a:rPr>
            <a:t>Not available to the public</a:t>
          </a:r>
          <a:endParaRPr lang="en-GB" sz="2300" kern="1200">
            <a:latin typeface="Garamond" panose="02020404030301010803" pitchFamily="18" charset="0"/>
          </a:endParaRPr>
        </a:p>
        <a:p>
          <a:pPr marL="228600" lvl="1" indent="-228600" algn="l" defTabSz="1022350" rtl="0">
            <a:lnSpc>
              <a:spcPct val="90000"/>
            </a:lnSpc>
            <a:spcBef>
              <a:spcPct val="0"/>
            </a:spcBef>
            <a:spcAft>
              <a:spcPct val="15000"/>
            </a:spcAft>
            <a:buChar char="••"/>
          </a:pPr>
          <a:r>
            <a:rPr lang="de-DE" sz="2300" kern="1200" dirty="0" smtClean="0">
              <a:latin typeface="Garamond" panose="02020404030301010803" pitchFamily="18" charset="0"/>
            </a:rPr>
            <a:t>Registry </a:t>
          </a:r>
          <a:r>
            <a:rPr lang="de-DE" sz="2300" kern="1200" dirty="0" err="1" smtClean="0">
              <a:latin typeface="Garamond" panose="02020404030301010803" pitchFamily="18" charset="0"/>
            </a:rPr>
            <a:t>manager</a:t>
          </a:r>
          <a:r>
            <a:rPr lang="de-DE" sz="2300" kern="1200" dirty="0" smtClean="0">
              <a:latin typeface="Garamond" panose="02020404030301010803" pitchFamily="18" charset="0"/>
            </a:rPr>
            <a:t>: </a:t>
          </a:r>
          <a:r>
            <a:rPr lang="de-DE" sz="2300" kern="1200" dirty="0" smtClean="0">
              <a:latin typeface="Garamond" panose="02020404030301010803" pitchFamily="18" charset="0"/>
              <a:hlinkClick xmlns:r="http://schemas.openxmlformats.org/officeDocument/2006/relationships" r:id="rId1"/>
            </a:rPr>
            <a:t>Brit J. </a:t>
          </a:r>
          <a:r>
            <a:rPr lang="de-DE" sz="2300" kern="1200" dirty="0" err="1" smtClean="0">
              <a:latin typeface="Garamond" panose="02020404030301010803" pitchFamily="18" charset="0"/>
              <a:hlinkClick xmlns:r="http://schemas.openxmlformats.org/officeDocument/2006/relationships" r:id="rId1"/>
            </a:rPr>
            <a:t>Drageset</a:t>
          </a:r>
          <a:r>
            <a:rPr lang="de-DE" sz="2300" kern="1200" dirty="0" smtClean="0">
              <a:latin typeface="Garamond" panose="02020404030301010803" pitchFamily="18" charset="0"/>
            </a:rPr>
            <a:t> </a:t>
          </a:r>
          <a:endParaRPr lang="en-GB" sz="2300" kern="1200" dirty="0">
            <a:latin typeface="Garamond" panose="02020404030301010803" pitchFamily="18" charset="0"/>
          </a:endParaRPr>
        </a:p>
      </dsp:txBody>
      <dsp:txXfrm rot="-5400000">
        <a:off x="3283565" y="162855"/>
        <a:ext cx="4762492" cy="301039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C6AFF-5759-4F43-8B10-D5075E78EC6F}">
      <dsp:nvSpPr>
        <dsp:cNvPr id="0" name=""/>
        <dsp:cNvSpPr/>
      </dsp:nvSpPr>
      <dsp:spPr>
        <a:xfrm>
          <a:off x="1237478" y="3371805"/>
          <a:ext cx="2554539" cy="153272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latin typeface="Garamond" panose="02020404030301010803" pitchFamily="18" charset="0"/>
            </a:rPr>
            <a:t>Clinical </a:t>
          </a:r>
          <a:r>
            <a:rPr lang="de-DE" sz="2000" kern="1200" dirty="0" err="1" smtClean="0">
              <a:latin typeface="Garamond" panose="02020404030301010803" pitchFamily="18" charset="0"/>
            </a:rPr>
            <a:t>trials</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systematic</a:t>
          </a:r>
          <a:r>
            <a:rPr lang="de-DE" sz="2000" kern="1200" dirty="0" smtClean="0">
              <a:latin typeface="Garamond" panose="02020404030301010803" pitchFamily="18" charset="0"/>
            </a:rPr>
            <a:t> </a:t>
          </a:r>
          <a:br>
            <a:rPr lang="de-DE" sz="2000" kern="1200" dirty="0" smtClean="0">
              <a:latin typeface="Garamond" panose="02020404030301010803" pitchFamily="18" charset="0"/>
            </a:rPr>
          </a:br>
          <a:r>
            <a:rPr lang="de-DE" sz="2000" kern="1200" dirty="0" err="1" smtClean="0">
              <a:latin typeface="Garamond" panose="02020404030301010803" pitchFamily="18" charset="0"/>
            </a:rPr>
            <a:t>reviews</a:t>
          </a:r>
          <a:r>
            <a:rPr lang="de-DE" sz="2000" kern="1200" dirty="0" smtClean="0">
              <a:latin typeface="Garamond" panose="02020404030301010803" pitchFamily="18" charset="0"/>
            </a:rPr>
            <a:t>, meta-</a:t>
          </a:r>
          <a:r>
            <a:rPr lang="de-DE" sz="2000" kern="1200" dirty="0" err="1" smtClean="0">
              <a:latin typeface="Garamond" panose="02020404030301010803" pitchFamily="18" charset="0"/>
            </a:rPr>
            <a:t>analyses</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cases</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provings</a:t>
          </a:r>
          <a:r>
            <a:rPr lang="de-DE" sz="2000" kern="1200" dirty="0" smtClean="0">
              <a:latin typeface="Garamond" panose="02020404030301010803" pitchFamily="18" charset="0"/>
            </a:rPr>
            <a:t>  etc.</a:t>
          </a:r>
          <a:endParaRPr lang="en-GB" sz="2000" kern="1200" dirty="0">
            <a:latin typeface="Garamond" panose="02020404030301010803" pitchFamily="18" charset="0"/>
          </a:endParaRPr>
        </a:p>
      </dsp:txBody>
      <dsp:txXfrm>
        <a:off x="1237478" y="3371805"/>
        <a:ext cx="2554539" cy="1532723"/>
      </dsp:txXfrm>
    </dsp:sp>
    <dsp:sp modelId="{7B379D59-FEAB-44AB-83DC-FBD2127852F9}">
      <dsp:nvSpPr>
        <dsp:cNvPr id="0" name=""/>
        <dsp:cNvSpPr/>
      </dsp:nvSpPr>
      <dsp:spPr>
        <a:xfrm>
          <a:off x="3955891" y="3371805"/>
          <a:ext cx="2554539" cy="153272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latin typeface="Garamond" panose="02020404030301010803" pitchFamily="18" charset="0"/>
            </a:rPr>
            <a:t>More </a:t>
          </a:r>
          <a:r>
            <a:rPr lang="de-DE" sz="2000" kern="1200" dirty="0" err="1" smtClean="0">
              <a:latin typeface="Garamond" panose="02020404030301010803" pitchFamily="18" charset="0"/>
            </a:rPr>
            <a:t>details</a:t>
          </a:r>
          <a:endParaRPr lang="de-DE" sz="2000" kern="1200" dirty="0" smtClean="0">
            <a:latin typeface="Garamond" panose="02020404030301010803" pitchFamily="18" charset="0"/>
          </a:endParaRPr>
        </a:p>
        <a:p>
          <a:pPr lvl="0" algn="ctr" defTabSz="889000">
            <a:lnSpc>
              <a:spcPct val="90000"/>
            </a:lnSpc>
            <a:spcBef>
              <a:spcPct val="0"/>
            </a:spcBef>
            <a:spcAft>
              <a:spcPct val="35000"/>
            </a:spcAft>
          </a:pPr>
          <a:r>
            <a:rPr lang="de-DE" sz="2000" kern="1200" dirty="0" smtClean="0">
              <a:latin typeface="Garamond" panose="02020404030301010803" pitchFamily="18" charset="0"/>
            </a:rPr>
            <a:t>in </a:t>
          </a:r>
          <a:r>
            <a:rPr lang="de-DE" sz="2000" kern="1200" dirty="0" err="1" smtClean="0">
              <a:latin typeface="Garamond" panose="02020404030301010803" pitchFamily="18" charset="0"/>
            </a:rPr>
            <a:t>poster</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presentation</a:t>
          </a:r>
          <a:endParaRPr lang="en-GB" sz="2000" kern="1200" dirty="0">
            <a:latin typeface="Garamond" panose="02020404030301010803" pitchFamily="18" charset="0"/>
          </a:endParaRPr>
        </a:p>
      </dsp:txBody>
      <dsp:txXfrm>
        <a:off x="3955891" y="3371805"/>
        <a:ext cx="2554539" cy="1532723"/>
      </dsp:txXfrm>
    </dsp:sp>
    <dsp:sp modelId="{EED804A6-D9FF-49C6-A70B-0592579F21FA}">
      <dsp:nvSpPr>
        <dsp:cNvPr id="0" name=""/>
        <dsp:cNvSpPr/>
      </dsp:nvSpPr>
      <dsp:spPr>
        <a:xfrm>
          <a:off x="1237478" y="1730345"/>
          <a:ext cx="2554539" cy="153272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latin typeface="Garamond" panose="02020404030301010803" pitchFamily="18" charset="0"/>
            </a:rPr>
            <a:t>Carstens </a:t>
          </a:r>
          <a:r>
            <a:rPr lang="de-DE" sz="2000" kern="1200" dirty="0" err="1" smtClean="0">
              <a:latin typeface="Garamond" panose="02020404030301010803" pitchFamily="18" charset="0"/>
            </a:rPr>
            <a:t>Foundation</a:t>
          </a:r>
          <a:endParaRPr lang="en-GB" sz="2000" kern="1200" dirty="0">
            <a:latin typeface="Garamond" panose="02020404030301010803" pitchFamily="18" charset="0"/>
          </a:endParaRPr>
        </a:p>
      </dsp:txBody>
      <dsp:txXfrm>
        <a:off x="1237478" y="1730345"/>
        <a:ext cx="2554539" cy="1532723"/>
      </dsp:txXfrm>
    </dsp:sp>
    <dsp:sp modelId="{DC3E4EBE-BC88-4D9F-98E9-37F72FF37ED9}">
      <dsp:nvSpPr>
        <dsp:cNvPr id="0" name=""/>
        <dsp:cNvSpPr/>
      </dsp:nvSpPr>
      <dsp:spPr>
        <a:xfrm>
          <a:off x="3955891" y="1712044"/>
          <a:ext cx="2554539" cy="1532723"/>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err="1" smtClean="0">
              <a:latin typeface="Garamond" panose="02020404030301010803" pitchFamily="18" charset="0"/>
            </a:rPr>
            <a:t>About</a:t>
          </a:r>
          <a:r>
            <a:rPr lang="de-DE" sz="2000" kern="1200" dirty="0" smtClean="0">
              <a:latin typeface="Garamond" panose="02020404030301010803" pitchFamily="18" charset="0"/>
            </a:rPr>
            <a:t> 93,000 </a:t>
          </a:r>
          <a:r>
            <a:rPr lang="de-DE" sz="2000" kern="1200" dirty="0" err="1" smtClean="0">
              <a:latin typeface="Garamond" panose="02020404030301010803" pitchFamily="18" charset="0"/>
            </a:rPr>
            <a:t>literature</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references</a:t>
          </a:r>
          <a:endParaRPr lang="en-GB" sz="2000" kern="1200" dirty="0">
            <a:latin typeface="Garamond" panose="02020404030301010803" pitchFamily="18" charset="0"/>
          </a:endParaRPr>
        </a:p>
      </dsp:txBody>
      <dsp:txXfrm>
        <a:off x="3955891" y="1712044"/>
        <a:ext cx="2554539" cy="1532723"/>
      </dsp:txXfrm>
    </dsp:sp>
    <dsp:sp modelId="{019F3EC3-18F2-4881-96C3-3C906E0E5D74}">
      <dsp:nvSpPr>
        <dsp:cNvPr id="0" name=""/>
        <dsp:cNvSpPr/>
      </dsp:nvSpPr>
      <dsp:spPr>
        <a:xfrm>
          <a:off x="1949965" y="89866"/>
          <a:ext cx="3788432" cy="1532723"/>
        </a:xfrm>
        <a:prstGeom prst="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de-DE" sz="4000" b="1" kern="1200" cap="small" baseline="0" dirty="0" smtClean="0">
              <a:latin typeface="Garamond" panose="02020404030301010803" pitchFamily="18" charset="0"/>
            </a:rPr>
            <a:t>CAM-Quest</a:t>
          </a:r>
          <a:endParaRPr lang="en-GB" sz="4000" kern="1200" cap="small" baseline="0" dirty="0">
            <a:latin typeface="Garamond" panose="02020404030301010803" pitchFamily="18" charset="0"/>
          </a:endParaRPr>
        </a:p>
      </dsp:txBody>
      <dsp:txXfrm>
        <a:off x="1949965" y="89866"/>
        <a:ext cx="3788432" cy="153272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29EB15-6FC6-4DF9-BB2D-6CFE3BBBEBB5}">
      <dsp:nvSpPr>
        <dsp:cNvPr id="0" name=""/>
        <dsp:cNvSpPr/>
      </dsp:nvSpPr>
      <dsp:spPr>
        <a:xfrm rot="5400000">
          <a:off x="4021431" y="-927107"/>
          <a:ext cx="2477075" cy="4950558"/>
        </a:xfrm>
        <a:prstGeom prst="round2SameRect">
          <a:avLst/>
        </a:prstGeom>
        <a:solidFill>
          <a:schemeClr val="accent5">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rtl="0">
            <a:lnSpc>
              <a:spcPct val="90000"/>
            </a:lnSpc>
            <a:spcBef>
              <a:spcPct val="0"/>
            </a:spcBef>
            <a:spcAft>
              <a:spcPct val="15000"/>
            </a:spcAft>
            <a:buChar char="••"/>
          </a:pPr>
          <a:r>
            <a:rPr lang="de-DE" sz="2900" kern="1200" dirty="0" smtClean="0">
              <a:latin typeface="Garamond" panose="02020404030301010803" pitchFamily="18" charset="0"/>
            </a:rPr>
            <a:t>Witten/Herdecke University</a:t>
          </a:r>
          <a:endParaRPr lang="en-GB" sz="2900" kern="1200" dirty="0">
            <a:latin typeface="Garamond" panose="02020404030301010803" pitchFamily="18" charset="0"/>
          </a:endParaRPr>
        </a:p>
        <a:p>
          <a:pPr marL="285750" lvl="1" indent="-285750" algn="l" defTabSz="1289050" rtl="0">
            <a:lnSpc>
              <a:spcPct val="90000"/>
            </a:lnSpc>
            <a:spcBef>
              <a:spcPct val="0"/>
            </a:spcBef>
            <a:spcAft>
              <a:spcPct val="15000"/>
            </a:spcAft>
            <a:buChar char="••"/>
          </a:pPr>
          <a:r>
            <a:rPr lang="de-DE" sz="2900" kern="1200" smtClean="0">
              <a:latin typeface="Garamond" panose="02020404030301010803" pitchFamily="18" charset="0"/>
            </a:rPr>
            <a:t>Literature references / partially abstracts</a:t>
          </a:r>
          <a:endParaRPr lang="en-GB" sz="2900" kern="1200">
            <a:latin typeface="Garamond" panose="02020404030301010803" pitchFamily="18" charset="0"/>
          </a:endParaRPr>
        </a:p>
        <a:p>
          <a:pPr marL="285750" lvl="1" indent="-285750" algn="l" defTabSz="1289050" rtl="0">
            <a:lnSpc>
              <a:spcPct val="90000"/>
            </a:lnSpc>
            <a:spcBef>
              <a:spcPct val="0"/>
            </a:spcBef>
            <a:spcAft>
              <a:spcPct val="15000"/>
            </a:spcAft>
            <a:buChar char="••"/>
          </a:pPr>
          <a:r>
            <a:rPr lang="de-DE" sz="2900" kern="1200" smtClean="0">
              <a:latin typeface="Garamond" panose="02020404030301010803" pitchFamily="18" charset="0"/>
            </a:rPr>
            <a:t>Medline journals not included</a:t>
          </a:r>
          <a:endParaRPr lang="en-GB" sz="2900" kern="1200">
            <a:latin typeface="Garamond" panose="02020404030301010803" pitchFamily="18" charset="0"/>
          </a:endParaRPr>
        </a:p>
        <a:p>
          <a:pPr marL="285750" lvl="1" indent="-285750" algn="l" defTabSz="1289050" rtl="0">
            <a:lnSpc>
              <a:spcPct val="90000"/>
            </a:lnSpc>
            <a:spcBef>
              <a:spcPct val="0"/>
            </a:spcBef>
            <a:spcAft>
              <a:spcPct val="15000"/>
            </a:spcAft>
            <a:buChar char="••"/>
          </a:pPr>
          <a:r>
            <a:rPr lang="de-DE" sz="2900" kern="1200" dirty="0" err="1" smtClean="0">
              <a:latin typeface="Garamond" panose="02020404030301010803" pitchFamily="18" charset="0"/>
            </a:rPr>
            <a:t>Document</a:t>
          </a:r>
          <a:r>
            <a:rPr lang="de-DE" sz="2900" kern="1200" dirty="0" smtClean="0">
              <a:latin typeface="Garamond" panose="02020404030301010803" pitchFamily="18" charset="0"/>
            </a:rPr>
            <a:t> </a:t>
          </a:r>
          <a:r>
            <a:rPr lang="de-DE" sz="2900" kern="1200" dirty="0" err="1" smtClean="0">
              <a:latin typeface="Garamond" panose="02020404030301010803" pitchFamily="18" charset="0"/>
            </a:rPr>
            <a:t>delivery</a:t>
          </a:r>
          <a:endParaRPr lang="en-GB" sz="2900" kern="1200" dirty="0">
            <a:latin typeface="Garamond" panose="02020404030301010803" pitchFamily="18" charset="0"/>
          </a:endParaRPr>
        </a:p>
      </dsp:txBody>
      <dsp:txXfrm rot="-5400000">
        <a:off x="2784690" y="430555"/>
        <a:ext cx="4829637" cy="2235233"/>
      </dsp:txXfrm>
    </dsp:sp>
    <dsp:sp modelId="{752288C5-AE37-4520-BAB4-2F56A9EFFC7B}">
      <dsp:nvSpPr>
        <dsp:cNvPr id="0" name=""/>
        <dsp:cNvSpPr/>
      </dsp:nvSpPr>
      <dsp:spPr>
        <a:xfrm>
          <a:off x="0" y="0"/>
          <a:ext cx="2784689" cy="3096344"/>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lvl="0" algn="ctr" defTabSz="1733550" rtl="0">
            <a:lnSpc>
              <a:spcPct val="90000"/>
            </a:lnSpc>
            <a:spcBef>
              <a:spcPct val="0"/>
            </a:spcBef>
            <a:spcAft>
              <a:spcPct val="35000"/>
            </a:spcAft>
          </a:pPr>
          <a:r>
            <a:rPr lang="de-DE" sz="3900" b="1" kern="1200" cap="small" baseline="0" dirty="0" err="1" smtClean="0">
              <a:latin typeface="Garamond" panose="02020404030301010803" pitchFamily="18" charset="0"/>
            </a:rPr>
            <a:t>CAMBase</a:t>
          </a:r>
          <a:endParaRPr lang="en-GB" sz="3900" kern="1200" cap="small" baseline="0" dirty="0">
            <a:latin typeface="Garamond" panose="02020404030301010803" pitchFamily="18" charset="0"/>
          </a:endParaRPr>
        </a:p>
      </dsp:txBody>
      <dsp:txXfrm>
        <a:off x="135937" y="135937"/>
        <a:ext cx="2512815" cy="282447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7841C-85EE-4A88-A833-7D8A88FE55BC}">
      <dsp:nvSpPr>
        <dsp:cNvPr id="0" name=""/>
        <dsp:cNvSpPr/>
      </dsp:nvSpPr>
      <dsp:spPr>
        <a:xfrm>
          <a:off x="4104455" y="959104"/>
          <a:ext cx="3304057" cy="286715"/>
        </a:xfrm>
        <a:custGeom>
          <a:avLst/>
          <a:gdLst/>
          <a:ahLst/>
          <a:cxnLst/>
          <a:rect l="0" t="0" r="0" b="0"/>
          <a:pathLst>
            <a:path>
              <a:moveTo>
                <a:pt x="0" y="0"/>
              </a:moveTo>
              <a:lnTo>
                <a:pt x="0" y="143357"/>
              </a:lnTo>
              <a:lnTo>
                <a:pt x="3304057" y="143357"/>
              </a:lnTo>
              <a:lnTo>
                <a:pt x="3304057" y="286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3E8D86-6D00-42EB-A75F-620A4923D9C3}">
      <dsp:nvSpPr>
        <dsp:cNvPr id="0" name=""/>
        <dsp:cNvSpPr/>
      </dsp:nvSpPr>
      <dsp:spPr>
        <a:xfrm>
          <a:off x="4104455" y="959104"/>
          <a:ext cx="1652028" cy="286715"/>
        </a:xfrm>
        <a:custGeom>
          <a:avLst/>
          <a:gdLst/>
          <a:ahLst/>
          <a:cxnLst/>
          <a:rect l="0" t="0" r="0" b="0"/>
          <a:pathLst>
            <a:path>
              <a:moveTo>
                <a:pt x="0" y="0"/>
              </a:moveTo>
              <a:lnTo>
                <a:pt x="0" y="143357"/>
              </a:lnTo>
              <a:lnTo>
                <a:pt x="1652028" y="143357"/>
              </a:lnTo>
              <a:lnTo>
                <a:pt x="1652028" y="286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59584D-04C1-427D-BF6A-F4B436CBEADB}">
      <dsp:nvSpPr>
        <dsp:cNvPr id="0" name=""/>
        <dsp:cNvSpPr/>
      </dsp:nvSpPr>
      <dsp:spPr>
        <a:xfrm>
          <a:off x="4058735" y="959104"/>
          <a:ext cx="91440" cy="286715"/>
        </a:xfrm>
        <a:custGeom>
          <a:avLst/>
          <a:gdLst/>
          <a:ahLst/>
          <a:cxnLst/>
          <a:rect l="0" t="0" r="0" b="0"/>
          <a:pathLst>
            <a:path>
              <a:moveTo>
                <a:pt x="45720" y="0"/>
              </a:moveTo>
              <a:lnTo>
                <a:pt x="45720" y="286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08A7AB-517E-44E0-9C46-01BF06E455FB}">
      <dsp:nvSpPr>
        <dsp:cNvPr id="0" name=""/>
        <dsp:cNvSpPr/>
      </dsp:nvSpPr>
      <dsp:spPr>
        <a:xfrm>
          <a:off x="2452427" y="959104"/>
          <a:ext cx="1652028" cy="286715"/>
        </a:xfrm>
        <a:custGeom>
          <a:avLst/>
          <a:gdLst/>
          <a:ahLst/>
          <a:cxnLst/>
          <a:rect l="0" t="0" r="0" b="0"/>
          <a:pathLst>
            <a:path>
              <a:moveTo>
                <a:pt x="1652028" y="0"/>
              </a:moveTo>
              <a:lnTo>
                <a:pt x="1652028" y="143357"/>
              </a:lnTo>
              <a:lnTo>
                <a:pt x="0" y="143357"/>
              </a:lnTo>
              <a:lnTo>
                <a:pt x="0" y="286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3ABF90-7BEF-4AFD-9DBE-B2FB3A893012}">
      <dsp:nvSpPr>
        <dsp:cNvPr id="0" name=""/>
        <dsp:cNvSpPr/>
      </dsp:nvSpPr>
      <dsp:spPr>
        <a:xfrm>
          <a:off x="800398" y="959104"/>
          <a:ext cx="3304057" cy="286715"/>
        </a:xfrm>
        <a:custGeom>
          <a:avLst/>
          <a:gdLst/>
          <a:ahLst/>
          <a:cxnLst/>
          <a:rect l="0" t="0" r="0" b="0"/>
          <a:pathLst>
            <a:path>
              <a:moveTo>
                <a:pt x="3304057" y="0"/>
              </a:moveTo>
              <a:lnTo>
                <a:pt x="3304057" y="143357"/>
              </a:lnTo>
              <a:lnTo>
                <a:pt x="0" y="143357"/>
              </a:lnTo>
              <a:lnTo>
                <a:pt x="0" y="286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CFEA0B-A2BC-4ADE-BC12-4F26DA6DCB3F}">
      <dsp:nvSpPr>
        <dsp:cNvPr id="0" name=""/>
        <dsp:cNvSpPr/>
      </dsp:nvSpPr>
      <dsp:spPr>
        <a:xfrm>
          <a:off x="2697583" y="3979"/>
          <a:ext cx="2813745" cy="955125"/>
        </a:xfrm>
        <a:prstGeom prst="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0">
            <a:lnSpc>
              <a:spcPct val="90000"/>
            </a:lnSpc>
            <a:spcBef>
              <a:spcPct val="0"/>
            </a:spcBef>
            <a:spcAft>
              <a:spcPct val="35000"/>
            </a:spcAft>
          </a:pPr>
          <a:r>
            <a:rPr lang="de-DE" sz="4400" b="1" kern="1200" cap="small" baseline="0" dirty="0" err="1" smtClean="0">
              <a:latin typeface="Garamond" panose="02020404030301010803" pitchFamily="18" charset="0"/>
            </a:rPr>
            <a:t>Amed</a:t>
          </a:r>
          <a:endParaRPr lang="en-GB" sz="1800" kern="1200" cap="small" baseline="0" dirty="0">
            <a:latin typeface="Garamond" panose="02020404030301010803" pitchFamily="18" charset="0"/>
          </a:endParaRPr>
        </a:p>
      </dsp:txBody>
      <dsp:txXfrm>
        <a:off x="2697583" y="3979"/>
        <a:ext cx="2813745" cy="955125"/>
      </dsp:txXfrm>
    </dsp:sp>
    <dsp:sp modelId="{4E889471-31C6-4A22-9076-1C9A035E02DB}">
      <dsp:nvSpPr>
        <dsp:cNvPr id="0" name=""/>
        <dsp:cNvSpPr/>
      </dsp:nvSpPr>
      <dsp:spPr>
        <a:xfrm>
          <a:off x="117742" y="1245819"/>
          <a:ext cx="1365312" cy="3934776"/>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de-DE" sz="2000" kern="1200" smtClean="0">
              <a:latin typeface="Garamond" panose="02020404030301010803" pitchFamily="18" charset="0"/>
            </a:rPr>
            <a:t>Compiled by The British Library</a:t>
          </a:r>
          <a:endParaRPr lang="en-GB" sz="2000" kern="1200">
            <a:latin typeface="Garamond" panose="02020404030301010803" pitchFamily="18" charset="0"/>
          </a:endParaRPr>
        </a:p>
      </dsp:txBody>
      <dsp:txXfrm>
        <a:off x="117742" y="1245819"/>
        <a:ext cx="1365312" cy="3934776"/>
      </dsp:txXfrm>
    </dsp:sp>
    <dsp:sp modelId="{CB4CAA82-1E1B-4E30-802C-D74030C4874B}">
      <dsp:nvSpPr>
        <dsp:cNvPr id="0" name=""/>
        <dsp:cNvSpPr/>
      </dsp:nvSpPr>
      <dsp:spPr>
        <a:xfrm>
          <a:off x="1769771" y="1245819"/>
          <a:ext cx="1365312" cy="3934776"/>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de-DE" sz="2000" kern="1200" smtClean="0">
              <a:latin typeface="Garamond" panose="02020404030301010803" pitchFamily="18" charset="0"/>
            </a:rPr>
            <a:t>Hosted by EBSCOhost and OVID platforms</a:t>
          </a:r>
          <a:endParaRPr lang="en-GB" sz="2000" kern="1200">
            <a:latin typeface="Garamond" panose="02020404030301010803" pitchFamily="18" charset="0"/>
          </a:endParaRPr>
        </a:p>
      </dsp:txBody>
      <dsp:txXfrm>
        <a:off x="1769771" y="1245819"/>
        <a:ext cx="1365312" cy="3934776"/>
      </dsp:txXfrm>
    </dsp:sp>
    <dsp:sp modelId="{BCEE02D3-2058-4C79-88D7-02CB8130B99B}">
      <dsp:nvSpPr>
        <dsp:cNvPr id="0" name=""/>
        <dsp:cNvSpPr/>
      </dsp:nvSpPr>
      <dsp:spPr>
        <a:xfrm>
          <a:off x="3421799" y="1245819"/>
          <a:ext cx="1365312" cy="3934776"/>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de-DE" sz="2000" kern="1200" dirty="0" err="1" smtClean="0">
              <a:latin typeface="Garamond" panose="02020404030301010803" pitchFamily="18" charset="0"/>
            </a:rPr>
            <a:t>Literature</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references</a:t>
          </a:r>
          <a:r>
            <a:rPr lang="de-DE" sz="2000" kern="1200" dirty="0" smtClean="0">
              <a:latin typeface="Garamond" panose="02020404030301010803" pitchFamily="18" charset="0"/>
            </a:rPr>
            <a:t> / </a:t>
          </a:r>
          <a:r>
            <a:rPr lang="de-DE" sz="2000" kern="1200" dirty="0" err="1" smtClean="0">
              <a:latin typeface="Garamond" panose="02020404030301010803" pitchFamily="18" charset="0"/>
            </a:rPr>
            <a:t>abstracts</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from</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more</a:t>
          </a:r>
          <a:r>
            <a:rPr lang="de-DE" sz="2000" kern="1200" dirty="0" smtClean="0">
              <a:latin typeface="Garamond" panose="02020404030301010803" pitchFamily="18" charset="0"/>
            </a:rPr>
            <a:t> </a:t>
          </a:r>
          <a:r>
            <a:rPr lang="de-DE" sz="2000" kern="1200" dirty="0" err="1" smtClean="0">
              <a:latin typeface="Garamond" panose="02020404030301010803" pitchFamily="18" charset="0"/>
            </a:rPr>
            <a:t>than</a:t>
          </a:r>
          <a:r>
            <a:rPr lang="de-DE" sz="2000" kern="1200" dirty="0" smtClean="0">
              <a:latin typeface="Garamond" panose="02020404030301010803" pitchFamily="18" charset="0"/>
            </a:rPr>
            <a:t> 600 </a:t>
          </a:r>
          <a:r>
            <a:rPr lang="de-DE" sz="2000" kern="1200" dirty="0" err="1" smtClean="0">
              <a:latin typeface="Garamond" panose="02020404030301010803" pitchFamily="18" charset="0"/>
            </a:rPr>
            <a:t>journals</a:t>
          </a:r>
          <a:endParaRPr lang="en-GB" sz="2000" kern="1200" dirty="0">
            <a:latin typeface="Garamond" panose="02020404030301010803" pitchFamily="18" charset="0"/>
          </a:endParaRPr>
        </a:p>
      </dsp:txBody>
      <dsp:txXfrm>
        <a:off x="3421799" y="1245819"/>
        <a:ext cx="1365312" cy="3934776"/>
      </dsp:txXfrm>
    </dsp:sp>
    <dsp:sp modelId="{7CE0668A-B1D7-43A2-AD33-591089088688}">
      <dsp:nvSpPr>
        <dsp:cNvPr id="0" name=""/>
        <dsp:cNvSpPr/>
      </dsp:nvSpPr>
      <dsp:spPr>
        <a:xfrm>
          <a:off x="5073828" y="1245819"/>
          <a:ext cx="1365312" cy="3934776"/>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de-DE" sz="2000" kern="1200" dirty="0" smtClean="0">
              <a:latin typeface="Garamond" panose="02020404030301010803" pitchFamily="18" charset="0"/>
            </a:rPr>
            <a:t>CAM </a:t>
          </a:r>
          <a:r>
            <a:rPr lang="de-DE" sz="2000" kern="1200" dirty="0" err="1" smtClean="0">
              <a:latin typeface="Garamond" panose="02020404030301010803" pitchFamily="18" charset="0"/>
            </a:rPr>
            <a:t>therapies</a:t>
          </a:r>
          <a:r>
            <a:rPr lang="de-DE" sz="2000" kern="1200" dirty="0" smtClean="0">
              <a:latin typeface="Garamond" panose="02020404030301010803" pitchFamily="18" charset="0"/>
            </a:rPr>
            <a:t>, palliative care, </a:t>
          </a:r>
          <a:r>
            <a:rPr lang="en-US" sz="2000" kern="1200" dirty="0" smtClean="0">
              <a:latin typeface="Garamond" panose="02020404030301010803" pitchFamily="18" charset="0"/>
            </a:rPr>
            <a:t>occupational therapy, physio-therapy, podiatry, rehabilitation</a:t>
          </a:r>
          <a:endParaRPr lang="en-GB" sz="2000" kern="1200" dirty="0">
            <a:latin typeface="Garamond" panose="02020404030301010803" pitchFamily="18" charset="0"/>
          </a:endParaRPr>
        </a:p>
      </dsp:txBody>
      <dsp:txXfrm>
        <a:off x="5073828" y="1245819"/>
        <a:ext cx="1365312" cy="3934776"/>
      </dsp:txXfrm>
    </dsp:sp>
    <dsp:sp modelId="{2276275C-C7E4-4D90-A73D-786089D56084}">
      <dsp:nvSpPr>
        <dsp:cNvPr id="0" name=""/>
        <dsp:cNvSpPr/>
      </dsp:nvSpPr>
      <dsp:spPr>
        <a:xfrm>
          <a:off x="6725856" y="1245819"/>
          <a:ext cx="1365312" cy="3934776"/>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de-DE" sz="2000" kern="1200" dirty="0" err="1" smtClean="0">
              <a:latin typeface="Garamond" panose="02020404030301010803" pitchFamily="18" charset="0"/>
            </a:rPr>
            <a:t>Requires</a:t>
          </a:r>
          <a:r>
            <a:rPr lang="de-DE" sz="2000" kern="1200" dirty="0" smtClean="0">
              <a:latin typeface="Garamond" panose="02020404030301010803" pitchFamily="18" charset="0"/>
            </a:rPr>
            <a:t> a </a:t>
          </a:r>
          <a:r>
            <a:rPr lang="de-DE" sz="2000" kern="1200" dirty="0" err="1" smtClean="0">
              <a:latin typeface="Garamond" panose="02020404030301010803" pitchFamily="18" charset="0"/>
            </a:rPr>
            <a:t>subscription</a:t>
          </a:r>
          <a:endParaRPr lang="en-GB" sz="2000" kern="1200" dirty="0">
            <a:latin typeface="Garamond" panose="02020404030301010803" pitchFamily="18" charset="0"/>
          </a:endParaRPr>
        </a:p>
      </dsp:txBody>
      <dsp:txXfrm>
        <a:off x="6725856" y="1245819"/>
        <a:ext cx="1365312" cy="393477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E342F-6D13-4EC3-8563-E66CD3D04C8C}">
      <dsp:nvSpPr>
        <dsp:cNvPr id="0" name=""/>
        <dsp:cNvSpPr/>
      </dsp:nvSpPr>
      <dsp:spPr>
        <a:xfrm>
          <a:off x="0" y="0"/>
          <a:ext cx="5616624" cy="86697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de-DE" sz="3800" b="1" kern="1200" dirty="0" smtClean="0">
              <a:latin typeface="Garamond" panose="02020404030301010803" pitchFamily="18" charset="0"/>
            </a:rPr>
            <a:t>MANTIS</a:t>
          </a:r>
          <a:endParaRPr lang="en-GB" sz="3800" kern="1200" dirty="0">
            <a:latin typeface="Garamond" panose="02020404030301010803" pitchFamily="18" charset="0"/>
          </a:endParaRPr>
        </a:p>
      </dsp:txBody>
      <dsp:txXfrm>
        <a:off x="42322" y="42322"/>
        <a:ext cx="5531980" cy="782326"/>
      </dsp:txXfrm>
    </dsp:sp>
    <dsp:sp modelId="{94B4812A-309A-4C4A-935E-6CD234E54990}">
      <dsp:nvSpPr>
        <dsp:cNvPr id="0" name=""/>
        <dsp:cNvSpPr/>
      </dsp:nvSpPr>
      <dsp:spPr>
        <a:xfrm>
          <a:off x="0" y="882579"/>
          <a:ext cx="5616624" cy="3854340"/>
        </a:xfrm>
        <a:prstGeom prst="rect">
          <a:avLst/>
        </a:prstGeom>
        <a:solidFill>
          <a:schemeClr val="accent5">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78328" tIns="48260" rIns="270256" bIns="48260" numCol="1" spcCol="1270" anchor="t" anchorCtr="0">
          <a:noAutofit/>
        </a:bodyPr>
        <a:lstStyle/>
        <a:p>
          <a:pPr marL="285750" lvl="1" indent="-285750" algn="l" defTabSz="1333500" rtl="0">
            <a:lnSpc>
              <a:spcPct val="90000"/>
            </a:lnSpc>
            <a:spcBef>
              <a:spcPct val="0"/>
            </a:spcBef>
            <a:spcAft>
              <a:spcPct val="20000"/>
            </a:spcAft>
            <a:buChar char="••"/>
          </a:pPr>
          <a:r>
            <a:rPr lang="en-US" sz="3000" u="sng" kern="1200" dirty="0" smtClean="0"/>
            <a:t>M</a:t>
          </a:r>
          <a:r>
            <a:rPr lang="en-US" sz="3000" kern="1200" dirty="0" smtClean="0"/>
            <a:t>anual, </a:t>
          </a:r>
          <a:r>
            <a:rPr lang="en-US" sz="3000" u="sng" kern="1200" dirty="0" smtClean="0"/>
            <a:t>A</a:t>
          </a:r>
          <a:r>
            <a:rPr lang="en-US" sz="3000" kern="1200" dirty="0" smtClean="0"/>
            <a:t>lternative and </a:t>
          </a:r>
          <a:r>
            <a:rPr lang="en-US" sz="3000" u="sng" kern="1200" dirty="0" smtClean="0"/>
            <a:t>N</a:t>
          </a:r>
          <a:r>
            <a:rPr lang="en-US" sz="3000" kern="1200" dirty="0" smtClean="0"/>
            <a:t>atural </a:t>
          </a:r>
          <a:r>
            <a:rPr lang="en-US" sz="3000" u="sng" kern="1200" dirty="0" smtClean="0"/>
            <a:t>T</a:t>
          </a:r>
          <a:r>
            <a:rPr lang="en-US" sz="3000" kern="1200" dirty="0" smtClean="0"/>
            <a:t>herapy </a:t>
          </a:r>
          <a:r>
            <a:rPr lang="en-US" sz="3000" u="sng" kern="1200" dirty="0" smtClean="0"/>
            <a:t>I</a:t>
          </a:r>
          <a:r>
            <a:rPr lang="en-US" sz="3000" kern="1200" dirty="0" smtClean="0"/>
            <a:t>ndex </a:t>
          </a:r>
          <a:r>
            <a:rPr lang="en-US" sz="3000" u="sng" kern="1200" dirty="0" smtClean="0"/>
            <a:t>S</a:t>
          </a:r>
          <a:r>
            <a:rPr lang="en-US" sz="3000" kern="1200" dirty="0" smtClean="0"/>
            <a:t>ystem, b</a:t>
          </a:r>
          <a:r>
            <a:rPr lang="de-DE" sz="3000" kern="1200" dirty="0" smtClean="0"/>
            <a:t>y </a:t>
          </a:r>
          <a:r>
            <a:rPr lang="de-DE" sz="3000" kern="1200" dirty="0" err="1" smtClean="0"/>
            <a:t>Healthindex</a:t>
          </a:r>
          <a:endParaRPr lang="en-GB" sz="3000" kern="1200" dirty="0"/>
        </a:p>
        <a:p>
          <a:pPr marL="285750" lvl="1" indent="-285750" algn="l" defTabSz="1333500" rtl="0">
            <a:lnSpc>
              <a:spcPct val="90000"/>
            </a:lnSpc>
            <a:spcBef>
              <a:spcPct val="0"/>
            </a:spcBef>
            <a:spcAft>
              <a:spcPct val="20000"/>
            </a:spcAft>
            <a:buChar char="••"/>
          </a:pPr>
          <a:r>
            <a:rPr lang="de-DE" sz="3000" kern="1200" dirty="0" err="1" smtClean="0"/>
            <a:t>About</a:t>
          </a:r>
          <a:r>
            <a:rPr lang="de-DE" sz="3000" kern="1200" dirty="0" smtClean="0"/>
            <a:t> 420,000 </a:t>
          </a:r>
          <a:r>
            <a:rPr lang="de-DE" sz="3000" kern="1200" dirty="0" err="1" smtClean="0"/>
            <a:t>records</a:t>
          </a:r>
          <a:endParaRPr lang="en-GB" sz="3000" kern="1200" dirty="0"/>
        </a:p>
        <a:p>
          <a:pPr marL="285750" lvl="1" indent="-285750" algn="l" defTabSz="1333500" rtl="0">
            <a:lnSpc>
              <a:spcPct val="90000"/>
            </a:lnSpc>
            <a:spcBef>
              <a:spcPct val="0"/>
            </a:spcBef>
            <a:spcAft>
              <a:spcPct val="20000"/>
            </a:spcAft>
            <a:buChar char="••"/>
          </a:pPr>
          <a:r>
            <a:rPr lang="de-DE" sz="3000" kern="1200" smtClean="0"/>
            <a:t>Literature references, abstracts</a:t>
          </a:r>
          <a:endParaRPr lang="en-GB" sz="3000" kern="1200"/>
        </a:p>
        <a:p>
          <a:pPr marL="285750" lvl="1" indent="-285750" algn="l" defTabSz="1333500" rtl="0">
            <a:lnSpc>
              <a:spcPct val="90000"/>
            </a:lnSpc>
            <a:spcBef>
              <a:spcPct val="0"/>
            </a:spcBef>
            <a:spcAft>
              <a:spcPct val="20000"/>
            </a:spcAft>
            <a:buChar char="••"/>
          </a:pPr>
          <a:r>
            <a:rPr lang="de-DE" sz="3000" kern="1200" smtClean="0"/>
            <a:t>Chiropractice, osteopathy, manual therapy, homeopathy</a:t>
          </a:r>
          <a:endParaRPr lang="en-GB" sz="3000" kern="1200"/>
        </a:p>
        <a:p>
          <a:pPr marL="285750" lvl="1" indent="-285750" algn="l" defTabSz="1333500" rtl="0">
            <a:lnSpc>
              <a:spcPct val="90000"/>
            </a:lnSpc>
            <a:spcBef>
              <a:spcPct val="0"/>
            </a:spcBef>
            <a:spcAft>
              <a:spcPct val="20000"/>
            </a:spcAft>
            <a:buChar char="••"/>
          </a:pPr>
          <a:r>
            <a:rPr lang="de-DE" sz="3000" kern="1200" smtClean="0"/>
            <a:t>Requires a subscription</a:t>
          </a:r>
          <a:endParaRPr lang="en-GB" sz="3000" kern="1200"/>
        </a:p>
      </dsp:txBody>
      <dsp:txXfrm>
        <a:off x="0" y="882579"/>
        <a:ext cx="5616624" cy="385434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35B3F-D60C-4F68-8F4A-D4075CB6B80A}">
      <dsp:nvSpPr>
        <dsp:cNvPr id="0" name=""/>
        <dsp:cNvSpPr/>
      </dsp:nvSpPr>
      <dsp:spPr>
        <a:xfrm>
          <a:off x="72001" y="4"/>
          <a:ext cx="7200813" cy="4680510"/>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l" defTabSz="1555750" rtl="0">
            <a:lnSpc>
              <a:spcPct val="90000"/>
            </a:lnSpc>
            <a:spcBef>
              <a:spcPct val="0"/>
            </a:spcBef>
            <a:spcAft>
              <a:spcPct val="35000"/>
            </a:spcAft>
          </a:pPr>
          <a:r>
            <a:rPr lang="de-DE" sz="3500" b="1" kern="1200" cap="small" baseline="0" dirty="0" smtClean="0">
              <a:latin typeface="Garamond" panose="02020404030301010803" pitchFamily="18" charset="0"/>
            </a:rPr>
            <a:t>NICE </a:t>
          </a:r>
          <a:r>
            <a:rPr lang="de-DE" sz="3500" b="1" kern="1200" cap="small" baseline="0" dirty="0" err="1" smtClean="0">
              <a:latin typeface="Garamond" panose="02020404030301010803" pitchFamily="18" charset="0"/>
            </a:rPr>
            <a:t>Evidence</a:t>
          </a:r>
          <a:r>
            <a:rPr lang="de-DE" sz="3500" b="1" kern="1200" cap="small" baseline="0" dirty="0" smtClean="0">
              <a:latin typeface="Garamond" panose="02020404030301010803" pitchFamily="18" charset="0"/>
            </a:rPr>
            <a:t> </a:t>
          </a:r>
          <a:r>
            <a:rPr lang="de-DE" sz="3500" b="1" kern="1200" cap="small" baseline="0" dirty="0" err="1" smtClean="0">
              <a:latin typeface="Garamond" panose="02020404030301010803" pitchFamily="18" charset="0"/>
            </a:rPr>
            <a:t>search</a:t>
          </a:r>
          <a:endParaRPr lang="en-GB" sz="3500" kern="1200" cap="small" baseline="0" dirty="0">
            <a:latin typeface="Garamond" panose="02020404030301010803" pitchFamily="18" charset="0"/>
          </a:endParaRPr>
        </a:p>
        <a:p>
          <a:pPr marL="228600" lvl="1" indent="-228600" algn="l" defTabSz="1200150" rtl="0">
            <a:lnSpc>
              <a:spcPct val="90000"/>
            </a:lnSpc>
            <a:spcBef>
              <a:spcPct val="0"/>
            </a:spcBef>
            <a:spcAft>
              <a:spcPct val="15000"/>
            </a:spcAft>
            <a:buChar char="••"/>
          </a:pPr>
          <a:r>
            <a:rPr lang="de-DE" sz="2700" kern="1200" dirty="0" smtClean="0">
              <a:latin typeface="Garamond" panose="02020404030301010803" pitchFamily="18" charset="0"/>
            </a:rPr>
            <a:t>National </a:t>
          </a:r>
          <a:r>
            <a:rPr lang="de-DE" sz="2700" kern="1200" dirty="0" err="1" smtClean="0">
              <a:latin typeface="Garamond" panose="02020404030301010803" pitchFamily="18" charset="0"/>
            </a:rPr>
            <a:t>Insititute</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for</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Health</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and</a:t>
          </a:r>
          <a:r>
            <a:rPr lang="de-DE" sz="2700" kern="1200" dirty="0" smtClean="0">
              <a:latin typeface="Garamond" panose="02020404030301010803" pitchFamily="18" charset="0"/>
            </a:rPr>
            <a:t> Clinical Excellence</a:t>
          </a:r>
          <a:endParaRPr lang="en-GB" sz="2700" kern="1200" dirty="0">
            <a:latin typeface="Garamond" panose="02020404030301010803" pitchFamily="18" charset="0"/>
          </a:endParaRPr>
        </a:p>
        <a:p>
          <a:pPr marL="228600" lvl="1" indent="-228600" algn="l" defTabSz="1200150" rtl="0">
            <a:lnSpc>
              <a:spcPct val="90000"/>
            </a:lnSpc>
            <a:spcBef>
              <a:spcPct val="0"/>
            </a:spcBef>
            <a:spcAft>
              <a:spcPct val="15000"/>
            </a:spcAft>
            <a:buChar char="••"/>
          </a:pPr>
          <a:r>
            <a:rPr lang="de-DE" sz="2700" kern="1200" dirty="0" err="1" smtClean="0">
              <a:latin typeface="Garamond" panose="02020404030301010803" pitchFamily="18" charset="0"/>
            </a:rPr>
            <a:t>Literature</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references</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patient</a:t>
          </a:r>
          <a:r>
            <a:rPr lang="de-DE" sz="2700" kern="1200" dirty="0" smtClean="0">
              <a:latin typeface="Garamond" panose="02020404030301010803" pitchFamily="18" charset="0"/>
            </a:rPr>
            <a:t> </a:t>
          </a:r>
          <a:r>
            <a:rPr lang="de-DE" sz="2700" kern="1200" dirty="0" err="1" smtClean="0">
              <a:latin typeface="Garamond" panose="02020404030301010803" pitchFamily="18" charset="0"/>
            </a:rPr>
            <a:t>informations</a:t>
          </a:r>
          <a:endParaRPr lang="en-GB" sz="2700" kern="1200" dirty="0">
            <a:latin typeface="Garamond" panose="02020404030301010803" pitchFamily="18" charset="0"/>
          </a:endParaRPr>
        </a:p>
        <a:p>
          <a:pPr marL="228600" lvl="1" indent="-228600" algn="l" defTabSz="1200150" rtl="0">
            <a:lnSpc>
              <a:spcPct val="90000"/>
            </a:lnSpc>
            <a:spcBef>
              <a:spcPct val="0"/>
            </a:spcBef>
            <a:spcAft>
              <a:spcPct val="15000"/>
            </a:spcAft>
            <a:buChar char="••"/>
          </a:pPr>
          <a:r>
            <a:rPr lang="de-DE" sz="2700" kern="1200" dirty="0" err="1" smtClean="0">
              <a:latin typeface="Garamond" panose="02020404030301010803" pitchFamily="18" charset="0"/>
            </a:rPr>
            <a:t>About</a:t>
          </a:r>
          <a:r>
            <a:rPr lang="de-DE" sz="2700" kern="1200" dirty="0" smtClean="0">
              <a:latin typeface="Garamond" panose="02020404030301010803" pitchFamily="18" charset="0"/>
            </a:rPr>
            <a:t> 2,200 </a:t>
          </a:r>
          <a:r>
            <a:rPr lang="de-DE" sz="2700" kern="1200" dirty="0" err="1" smtClean="0">
              <a:latin typeface="Garamond" panose="02020404030301010803" pitchFamily="18" charset="0"/>
            </a:rPr>
            <a:t>documents</a:t>
          </a:r>
          <a:r>
            <a:rPr lang="de-DE" sz="2700" kern="1200" dirty="0" smtClean="0">
              <a:latin typeface="Garamond" panose="02020404030301010803" pitchFamily="18" charset="0"/>
            </a:rPr>
            <a:t> on </a:t>
          </a:r>
          <a:r>
            <a:rPr lang="de-DE" sz="2700" kern="1200" dirty="0" err="1" smtClean="0">
              <a:latin typeface="Garamond" panose="02020404030301010803" pitchFamily="18" charset="0"/>
            </a:rPr>
            <a:t>homeopathy</a:t>
          </a:r>
          <a:r>
            <a:rPr lang="de-DE" sz="2700" kern="1200" dirty="0" smtClean="0">
              <a:latin typeface="Garamond" panose="02020404030301010803" pitchFamily="18" charset="0"/>
            </a:rPr>
            <a:t/>
          </a:r>
          <a:br>
            <a:rPr lang="de-DE" sz="2700" kern="1200" dirty="0" smtClean="0">
              <a:latin typeface="Garamond" panose="02020404030301010803" pitchFamily="18" charset="0"/>
            </a:rPr>
          </a:br>
          <a:endParaRPr lang="en-GB" sz="2700" kern="1200" dirty="0">
            <a:latin typeface="Garamond" panose="02020404030301010803" pitchFamily="18" charset="0"/>
          </a:endParaRPr>
        </a:p>
      </dsp:txBody>
      <dsp:txXfrm>
        <a:off x="1126536" y="685449"/>
        <a:ext cx="5091743" cy="330962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9A5C3-159C-4BB1-B521-AF6A8700C1B7}">
      <dsp:nvSpPr>
        <dsp:cNvPr id="0" name=""/>
        <dsp:cNvSpPr/>
      </dsp:nvSpPr>
      <dsp:spPr>
        <a:xfrm>
          <a:off x="3015083" y="3584055"/>
          <a:ext cx="2231883" cy="2231883"/>
        </a:xfrm>
        <a:prstGeom prst="ellipse">
          <a:avLst/>
        </a:prstGeom>
        <a:solidFill>
          <a:schemeClr val="tx2">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de-DE" sz="2600" b="1" kern="1200" cap="small" baseline="0" dirty="0" smtClean="0">
              <a:latin typeface="Garamond" panose="02020404030301010803" pitchFamily="18" charset="0"/>
            </a:rPr>
            <a:t>AYUSH Research Portal</a:t>
          </a:r>
          <a:endParaRPr lang="en-GB" sz="2600" kern="1200" cap="small" baseline="0" dirty="0">
            <a:latin typeface="Garamond" panose="02020404030301010803" pitchFamily="18" charset="0"/>
          </a:endParaRPr>
        </a:p>
      </dsp:txBody>
      <dsp:txXfrm>
        <a:off x="3341935" y="3910907"/>
        <a:ext cx="1578179" cy="1578179"/>
      </dsp:txXfrm>
    </dsp:sp>
    <dsp:sp modelId="{340FA608-4A14-497D-A2C5-76A88D885117}">
      <dsp:nvSpPr>
        <dsp:cNvPr id="0" name=""/>
        <dsp:cNvSpPr/>
      </dsp:nvSpPr>
      <dsp:spPr>
        <a:xfrm rot="14848056">
          <a:off x="2525654" y="2500627"/>
          <a:ext cx="1649707" cy="636086"/>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8B37883F-3AF2-4C9D-931F-8AADEEE0E965}">
      <dsp:nvSpPr>
        <dsp:cNvPr id="0" name=""/>
        <dsp:cNvSpPr/>
      </dsp:nvSpPr>
      <dsp:spPr>
        <a:xfrm>
          <a:off x="2080405" y="1080128"/>
          <a:ext cx="1908028" cy="1953310"/>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err="1" smtClean="0">
              <a:latin typeface="Garamond" panose="02020404030301010803" pitchFamily="18" charset="0"/>
            </a:rPr>
            <a:t>Literature</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references</a:t>
          </a:r>
          <a:r>
            <a:rPr lang="de-DE" sz="2400" kern="1200" dirty="0" smtClean="0">
              <a:latin typeface="Garamond" panose="02020404030301010803" pitchFamily="18" charset="0"/>
            </a:rPr>
            <a:t> / </a:t>
          </a:r>
          <a:r>
            <a:rPr lang="de-DE" sz="2400" kern="1200" dirty="0" err="1" smtClean="0">
              <a:latin typeface="Garamond" panose="02020404030301010803" pitchFamily="18" charset="0"/>
            </a:rPr>
            <a:t>partially</a:t>
          </a:r>
          <a:r>
            <a:rPr lang="de-DE" sz="2400" kern="1200" dirty="0" smtClean="0">
              <a:latin typeface="Garamond" panose="02020404030301010803" pitchFamily="18" charset="0"/>
            </a:rPr>
            <a:t> links </a:t>
          </a:r>
          <a:r>
            <a:rPr lang="de-DE" sz="2400" kern="1200" dirty="0" err="1" smtClean="0">
              <a:latin typeface="Garamond" panose="02020404030301010803" pitchFamily="18" charset="0"/>
            </a:rPr>
            <a:t>to</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full</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texts</a:t>
          </a:r>
          <a:endParaRPr lang="en-GB" sz="2400" kern="1200" dirty="0">
            <a:latin typeface="Garamond" panose="02020404030301010803" pitchFamily="18" charset="0"/>
          </a:endParaRPr>
        </a:p>
      </dsp:txBody>
      <dsp:txXfrm>
        <a:off x="2136289" y="1136012"/>
        <a:ext cx="1796260" cy="1841542"/>
      </dsp:txXfrm>
    </dsp:sp>
    <dsp:sp modelId="{739098CF-1F09-43F3-BF77-B903E24214E9}">
      <dsp:nvSpPr>
        <dsp:cNvPr id="0" name=""/>
        <dsp:cNvSpPr/>
      </dsp:nvSpPr>
      <dsp:spPr>
        <a:xfrm rot="17324622">
          <a:off x="3982006" y="2488337"/>
          <a:ext cx="1583166" cy="636086"/>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B5521956-E9F0-4E88-99DC-1A2B98DADF8F}">
      <dsp:nvSpPr>
        <dsp:cNvPr id="0" name=""/>
        <dsp:cNvSpPr/>
      </dsp:nvSpPr>
      <dsp:spPr>
        <a:xfrm>
          <a:off x="4073938" y="1080124"/>
          <a:ext cx="1908028" cy="1953310"/>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err="1" smtClean="0">
              <a:latin typeface="Garamond" panose="02020404030301010803" pitchFamily="18" charset="0"/>
            </a:rPr>
            <a:t>Classification</a:t>
          </a:r>
          <a:r>
            <a:rPr lang="de-DE" sz="2400" kern="1200" dirty="0" smtClean="0">
              <a:latin typeface="Garamond" panose="02020404030301010803" pitchFamily="18" charset="0"/>
            </a:rPr>
            <a:t> in </a:t>
          </a:r>
          <a:r>
            <a:rPr lang="de-DE" sz="2400" kern="1200" dirty="0" err="1" smtClean="0">
              <a:latin typeface="Garamond" panose="02020404030301010803" pitchFamily="18" charset="0"/>
            </a:rPr>
            <a:t>evidence</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levels</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according</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to</a:t>
          </a:r>
          <a:r>
            <a:rPr lang="de-DE" sz="2400" kern="1200" dirty="0" smtClean="0">
              <a:latin typeface="Garamond" panose="02020404030301010803" pitchFamily="18" charset="0"/>
            </a:rPr>
            <a:t> WHO</a:t>
          </a:r>
          <a:endParaRPr lang="en-GB" sz="2400" kern="1200" dirty="0">
            <a:latin typeface="Garamond" panose="02020404030301010803" pitchFamily="18" charset="0"/>
          </a:endParaRPr>
        </a:p>
      </dsp:txBody>
      <dsp:txXfrm>
        <a:off x="4129822" y="1136008"/>
        <a:ext cx="1796260" cy="1841542"/>
      </dsp:txXfrm>
    </dsp:sp>
    <dsp:sp modelId="{8C91DD8F-F852-43DD-BB72-4AF17A384F0C}">
      <dsp:nvSpPr>
        <dsp:cNvPr id="0" name=""/>
        <dsp:cNvSpPr/>
      </dsp:nvSpPr>
      <dsp:spPr>
        <a:xfrm rot="10184652">
          <a:off x="1309062" y="4678421"/>
          <a:ext cx="1651242" cy="636086"/>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CB8B0380-6787-4CEB-A4BC-D15DDE1B2703}">
      <dsp:nvSpPr>
        <dsp:cNvPr id="0" name=""/>
        <dsp:cNvSpPr/>
      </dsp:nvSpPr>
      <dsp:spPr>
        <a:xfrm>
          <a:off x="266263" y="4244279"/>
          <a:ext cx="2094444" cy="1931013"/>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err="1" smtClean="0">
              <a:latin typeface="Garamond" panose="02020404030301010803" pitchFamily="18" charset="0"/>
            </a:rPr>
            <a:t>Ministry</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of</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Health</a:t>
          </a:r>
          <a:r>
            <a:rPr lang="de-DE" sz="2400" kern="1200" dirty="0" smtClean="0">
              <a:latin typeface="Garamond" panose="02020404030301010803" pitchFamily="18" charset="0"/>
            </a:rPr>
            <a:t> &amp; Family </a:t>
          </a:r>
          <a:r>
            <a:rPr lang="de-DE" sz="2400" kern="1200" dirty="0" err="1" smtClean="0">
              <a:latin typeface="Garamond" panose="02020404030301010803" pitchFamily="18" charset="0"/>
            </a:rPr>
            <a:t>Welfare</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Government</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of</a:t>
          </a:r>
          <a:r>
            <a:rPr lang="de-DE" sz="2400" kern="1200" dirty="0" smtClean="0">
              <a:latin typeface="Garamond" panose="02020404030301010803" pitchFamily="18" charset="0"/>
            </a:rPr>
            <a:t> </a:t>
          </a:r>
          <a:r>
            <a:rPr lang="de-DE" sz="2400" kern="1200" dirty="0" err="1" smtClean="0">
              <a:latin typeface="Garamond" panose="02020404030301010803" pitchFamily="18" charset="0"/>
            </a:rPr>
            <a:t>India</a:t>
          </a:r>
          <a:endParaRPr lang="en-GB" sz="2400" kern="1200" dirty="0">
            <a:latin typeface="Garamond" panose="02020404030301010803" pitchFamily="18" charset="0"/>
          </a:endParaRPr>
        </a:p>
      </dsp:txBody>
      <dsp:txXfrm>
        <a:off x="322820" y="4300836"/>
        <a:ext cx="1981330" cy="1817899"/>
      </dsp:txXfrm>
    </dsp:sp>
    <dsp:sp modelId="{38831B69-10EB-4153-971E-4FE0C65BEC3D}">
      <dsp:nvSpPr>
        <dsp:cNvPr id="0" name=""/>
        <dsp:cNvSpPr/>
      </dsp:nvSpPr>
      <dsp:spPr>
        <a:xfrm rot="19825038">
          <a:off x="5069941" y="3233930"/>
          <a:ext cx="2166784" cy="636086"/>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47C4EAD8-EEB5-43C8-A9A7-151E0EE22601}">
      <dsp:nvSpPr>
        <dsp:cNvPr id="0" name=""/>
        <dsp:cNvSpPr/>
      </dsp:nvSpPr>
      <dsp:spPr>
        <a:xfrm>
          <a:off x="6126370" y="2012035"/>
          <a:ext cx="1938259" cy="2010179"/>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err="1" smtClean="0">
              <a:latin typeface="Garamond" panose="02020404030301010803" pitchFamily="18" charset="0"/>
            </a:rPr>
            <a:t>About</a:t>
          </a:r>
          <a:r>
            <a:rPr lang="de-DE" sz="2400" kern="1200" dirty="0" smtClean="0">
              <a:latin typeface="Garamond" panose="02020404030301010803" pitchFamily="18" charset="0"/>
            </a:rPr>
            <a:t> 2,400 </a:t>
          </a:r>
          <a:r>
            <a:rPr lang="de-DE" sz="2400" kern="1200" dirty="0" err="1" smtClean="0">
              <a:latin typeface="Garamond" panose="02020404030301010803" pitchFamily="18" charset="0"/>
            </a:rPr>
            <a:t>references</a:t>
          </a:r>
          <a:r>
            <a:rPr lang="de-DE" sz="2400" kern="1200" dirty="0" smtClean="0">
              <a:latin typeface="Garamond" panose="02020404030301010803" pitchFamily="18" charset="0"/>
            </a:rPr>
            <a:t>  on </a:t>
          </a:r>
          <a:r>
            <a:rPr lang="de-DE" sz="2400" kern="1200" dirty="0" err="1" smtClean="0">
              <a:latin typeface="Garamond" panose="02020404030301010803" pitchFamily="18" charset="0"/>
            </a:rPr>
            <a:t>homeopathy</a:t>
          </a:r>
          <a:endParaRPr lang="en-GB" sz="2400" kern="1200" dirty="0">
            <a:latin typeface="Garamond" panose="02020404030301010803" pitchFamily="18" charset="0"/>
          </a:endParaRPr>
        </a:p>
      </dsp:txBody>
      <dsp:txXfrm>
        <a:off x="6183140" y="2068805"/>
        <a:ext cx="1824719" cy="1896639"/>
      </dsp:txXfrm>
    </dsp:sp>
    <dsp:sp modelId="{681FB5A1-4A52-4B49-885B-A0534AC2547D}">
      <dsp:nvSpPr>
        <dsp:cNvPr id="0" name=""/>
        <dsp:cNvSpPr/>
      </dsp:nvSpPr>
      <dsp:spPr>
        <a:xfrm rot="637452">
          <a:off x="5306407" y="4753961"/>
          <a:ext cx="1615589" cy="636086"/>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2BFACF79-CD27-4F2C-B9D4-28557F1F0267}">
      <dsp:nvSpPr>
        <dsp:cNvPr id="0" name=""/>
        <dsp:cNvSpPr/>
      </dsp:nvSpPr>
      <dsp:spPr>
        <a:xfrm>
          <a:off x="5884861" y="4244280"/>
          <a:ext cx="2046575" cy="1953310"/>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smtClean="0">
              <a:latin typeface="Garamond" panose="02020404030301010803" pitchFamily="18" charset="0"/>
            </a:rPr>
            <a:t>CAM </a:t>
          </a:r>
          <a:r>
            <a:rPr lang="de-DE" sz="2400" kern="1200" dirty="0" err="1" smtClean="0">
              <a:latin typeface="Garamond" panose="02020404030301010803" pitchFamily="18" charset="0"/>
            </a:rPr>
            <a:t>therapies</a:t>
          </a:r>
          <a:endParaRPr lang="en-GB" sz="2400" kern="1200" dirty="0">
            <a:latin typeface="Garamond" panose="02020404030301010803" pitchFamily="18" charset="0"/>
          </a:endParaRPr>
        </a:p>
      </dsp:txBody>
      <dsp:txXfrm>
        <a:off x="5942071" y="4301490"/>
        <a:ext cx="1932155" cy="1838890"/>
      </dsp:txXfrm>
    </dsp:sp>
    <dsp:sp modelId="{8C586C3D-26C7-4033-A773-8256D7C907E1}">
      <dsp:nvSpPr>
        <dsp:cNvPr id="0" name=""/>
        <dsp:cNvSpPr/>
      </dsp:nvSpPr>
      <dsp:spPr>
        <a:xfrm rot="12468668">
          <a:off x="892427" y="3271216"/>
          <a:ext cx="2265779" cy="636086"/>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5983106-A385-4B65-AA38-9EF99C933706}">
      <dsp:nvSpPr>
        <dsp:cNvPr id="0" name=""/>
        <dsp:cNvSpPr/>
      </dsp:nvSpPr>
      <dsp:spPr>
        <a:xfrm>
          <a:off x="0" y="2084045"/>
          <a:ext cx="2046575" cy="1953310"/>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rtl="0">
            <a:lnSpc>
              <a:spcPct val="90000"/>
            </a:lnSpc>
            <a:spcBef>
              <a:spcPct val="0"/>
            </a:spcBef>
            <a:spcAft>
              <a:spcPct val="35000"/>
            </a:spcAft>
          </a:pPr>
          <a:r>
            <a:rPr lang="de-DE" sz="2400" kern="1200" dirty="0" smtClean="0">
              <a:latin typeface="Garamond" panose="02020404030301010803" pitchFamily="18" charset="0"/>
            </a:rPr>
            <a:t>Screening </a:t>
          </a:r>
          <a:r>
            <a:rPr lang="de-DE" sz="2400" kern="1200" dirty="0" err="1" smtClean="0">
              <a:latin typeface="Garamond" panose="02020404030301010803" pitchFamily="18" charset="0"/>
            </a:rPr>
            <a:t>of</a:t>
          </a:r>
          <a:r>
            <a:rPr lang="de-DE" sz="2400" kern="1200" dirty="0" smtClean="0">
              <a:latin typeface="Garamond" panose="02020404030301010803" pitchFamily="18" charset="0"/>
            </a:rPr>
            <a:t> Indian </a:t>
          </a:r>
          <a:r>
            <a:rPr lang="de-DE" sz="2400" kern="1200" dirty="0" err="1" smtClean="0">
              <a:latin typeface="Garamond" panose="02020404030301010803" pitchFamily="18" charset="0"/>
            </a:rPr>
            <a:t>and</a:t>
          </a:r>
          <a:r>
            <a:rPr lang="de-DE" sz="2400" kern="1200" dirty="0" smtClean="0">
              <a:latin typeface="Garamond" panose="02020404030301010803" pitchFamily="18" charset="0"/>
            </a:rPr>
            <a:t> international  </a:t>
          </a:r>
          <a:r>
            <a:rPr lang="de-DE" sz="2400" kern="1200" dirty="0" err="1" smtClean="0">
              <a:latin typeface="Garamond" panose="02020404030301010803" pitchFamily="18" charset="0"/>
            </a:rPr>
            <a:t>journals</a:t>
          </a:r>
          <a:endParaRPr lang="en-GB" sz="2400" kern="1200" dirty="0">
            <a:latin typeface="Garamond" panose="02020404030301010803" pitchFamily="18" charset="0"/>
          </a:endParaRPr>
        </a:p>
      </dsp:txBody>
      <dsp:txXfrm>
        <a:off x="57210" y="2141255"/>
        <a:ext cx="1932155" cy="183889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71377-983B-4836-A551-D2201D5B93B2}">
      <dsp:nvSpPr>
        <dsp:cNvPr id="0" name=""/>
        <dsp:cNvSpPr/>
      </dsp:nvSpPr>
      <dsp:spPr>
        <a:xfrm>
          <a:off x="3321790" y="1741001"/>
          <a:ext cx="2212888" cy="1914237"/>
        </a:xfrm>
        <a:prstGeom prst="hexagon">
          <a:avLst>
            <a:gd name="adj" fmla="val 28570"/>
            <a:gd name="vf" fmla="val 115470"/>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de-DE" sz="1500" b="1" kern="1200" cap="small" baseline="0" dirty="0" smtClean="0">
              <a:latin typeface="Garamond" panose="02020404030301010803" pitchFamily="18" charset="0"/>
            </a:rPr>
            <a:t>International Journal </a:t>
          </a:r>
          <a:r>
            <a:rPr lang="de-DE" sz="1500" b="1" kern="1200" cap="small" baseline="0" dirty="0" err="1" smtClean="0">
              <a:latin typeface="Garamond" panose="02020404030301010803" pitchFamily="18" charset="0"/>
            </a:rPr>
            <a:t>of</a:t>
          </a:r>
          <a:r>
            <a:rPr lang="de-DE" sz="1500" b="1" kern="1200" cap="small" baseline="0" dirty="0" smtClean="0">
              <a:latin typeface="Garamond" panose="02020404030301010803" pitchFamily="18" charset="0"/>
            </a:rPr>
            <a:t> High Dilution Research</a:t>
          </a:r>
          <a:endParaRPr lang="en-GB" sz="1500" kern="1200" cap="small" baseline="0" dirty="0">
            <a:latin typeface="Garamond" panose="02020404030301010803" pitchFamily="18" charset="0"/>
          </a:endParaRPr>
        </a:p>
      </dsp:txBody>
      <dsp:txXfrm>
        <a:off x="3688497" y="2058217"/>
        <a:ext cx="1479474" cy="1279805"/>
      </dsp:txXfrm>
    </dsp:sp>
    <dsp:sp modelId="{3CB86664-99FB-43E8-ADA0-B9BEA55B038F}">
      <dsp:nvSpPr>
        <dsp:cNvPr id="0" name=""/>
        <dsp:cNvSpPr/>
      </dsp:nvSpPr>
      <dsp:spPr>
        <a:xfrm>
          <a:off x="4707483" y="825167"/>
          <a:ext cx="834916" cy="71939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61A3FA-EE07-4F41-91BE-E42FAFB78F87}">
      <dsp:nvSpPr>
        <dsp:cNvPr id="0" name=""/>
        <dsp:cNvSpPr/>
      </dsp:nvSpPr>
      <dsp:spPr>
        <a:xfrm>
          <a:off x="3525629" y="0"/>
          <a:ext cx="1813446" cy="1568843"/>
        </a:xfrm>
        <a:prstGeom prst="hexagon">
          <a:avLst>
            <a:gd name="adj" fmla="val 28570"/>
            <a:gd name="vf" fmla="val 11547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de-DE" sz="2000" kern="1200" dirty="0" smtClean="0">
              <a:latin typeface="Garamond" panose="02020404030301010803" pitchFamily="18" charset="0"/>
            </a:rPr>
            <a:t>GIRI</a:t>
          </a:r>
          <a:endParaRPr lang="en-GB" sz="2000" kern="1200" dirty="0">
            <a:latin typeface="Garamond" panose="02020404030301010803" pitchFamily="18" charset="0"/>
          </a:endParaRPr>
        </a:p>
      </dsp:txBody>
      <dsp:txXfrm>
        <a:off x="3826156" y="259991"/>
        <a:ext cx="1212392" cy="1048861"/>
      </dsp:txXfrm>
    </dsp:sp>
    <dsp:sp modelId="{360BD078-13A5-4A37-A84E-120E7BA99FB3}">
      <dsp:nvSpPr>
        <dsp:cNvPr id="0" name=""/>
        <dsp:cNvSpPr/>
      </dsp:nvSpPr>
      <dsp:spPr>
        <a:xfrm>
          <a:off x="5681895" y="2170045"/>
          <a:ext cx="834916" cy="71939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8558D2-5B9F-4150-8D90-F58AD8E2A3E4}">
      <dsp:nvSpPr>
        <dsp:cNvPr id="0" name=""/>
        <dsp:cNvSpPr/>
      </dsp:nvSpPr>
      <dsp:spPr>
        <a:xfrm>
          <a:off x="5188770" y="964944"/>
          <a:ext cx="1813446" cy="1568843"/>
        </a:xfrm>
        <a:prstGeom prst="hexagon">
          <a:avLst>
            <a:gd name="adj" fmla="val 28570"/>
            <a:gd name="vf" fmla="val 11547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kern="1200" dirty="0" smtClean="0">
              <a:latin typeface="Garamond" panose="02020404030301010803" pitchFamily="18" charset="0"/>
            </a:rPr>
            <a:t>High dilution research</a:t>
          </a:r>
          <a:endParaRPr lang="en-GB" sz="2000" kern="1200" dirty="0">
            <a:latin typeface="Garamond" panose="02020404030301010803" pitchFamily="18" charset="0"/>
          </a:endParaRPr>
        </a:p>
      </dsp:txBody>
      <dsp:txXfrm>
        <a:off x="5489297" y="1224935"/>
        <a:ext cx="1212392" cy="1048861"/>
      </dsp:txXfrm>
    </dsp:sp>
    <dsp:sp modelId="{F1DE0836-CF52-4F5D-A523-EB5B4B98D217}">
      <dsp:nvSpPr>
        <dsp:cNvPr id="0" name=""/>
        <dsp:cNvSpPr/>
      </dsp:nvSpPr>
      <dsp:spPr>
        <a:xfrm>
          <a:off x="5005006" y="3688159"/>
          <a:ext cx="834916" cy="71939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7F841F-EA14-4E9A-8AFE-AF2E44F971EF}">
      <dsp:nvSpPr>
        <dsp:cNvPr id="0" name=""/>
        <dsp:cNvSpPr/>
      </dsp:nvSpPr>
      <dsp:spPr>
        <a:xfrm>
          <a:off x="5188770" y="2861912"/>
          <a:ext cx="1813446" cy="1568843"/>
        </a:xfrm>
        <a:prstGeom prst="hexagon">
          <a:avLst>
            <a:gd name="adj" fmla="val 28570"/>
            <a:gd name="vf" fmla="val 11547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de-DE" sz="1800" kern="1200" dirty="0" smtClean="0">
              <a:latin typeface="Garamond" panose="02020404030301010803" pitchFamily="18" charset="0"/>
            </a:rPr>
            <a:t>Free </a:t>
          </a:r>
          <a:r>
            <a:rPr lang="de-DE" sz="1800" kern="1200" dirty="0" err="1" smtClean="0">
              <a:latin typeface="Garamond" panose="02020404030301010803" pitchFamily="18" charset="0"/>
            </a:rPr>
            <a:t>full</a:t>
          </a:r>
          <a:r>
            <a:rPr lang="de-DE" sz="1800" kern="1200" dirty="0" smtClean="0">
              <a:latin typeface="Garamond" panose="02020404030301010803" pitchFamily="18" charset="0"/>
            </a:rPr>
            <a:t> </a:t>
          </a:r>
          <a:r>
            <a:rPr lang="de-DE" sz="1800" kern="1200" dirty="0" err="1" smtClean="0">
              <a:latin typeface="Garamond" panose="02020404030301010803" pitchFamily="18" charset="0"/>
            </a:rPr>
            <a:t>text</a:t>
          </a:r>
          <a:r>
            <a:rPr lang="de-DE" sz="1800" kern="1200" dirty="0" smtClean="0">
              <a:latin typeface="Garamond" panose="02020404030301010803" pitchFamily="18" charset="0"/>
            </a:rPr>
            <a:t>, </a:t>
          </a:r>
          <a:r>
            <a:rPr lang="de-DE" sz="1800" kern="1200" dirty="0" err="1" smtClean="0">
              <a:latin typeface="Garamond" panose="02020404030301010803" pitchFamily="18" charset="0"/>
            </a:rPr>
            <a:t>access</a:t>
          </a:r>
          <a:r>
            <a:rPr lang="de-DE" sz="1800" kern="1200" dirty="0" smtClean="0">
              <a:latin typeface="Garamond" panose="02020404030301010803" pitchFamily="18" charset="0"/>
            </a:rPr>
            <a:t> </a:t>
          </a:r>
          <a:r>
            <a:rPr lang="de-DE" sz="1800" kern="1200" dirty="0" err="1" smtClean="0">
              <a:latin typeface="Garamond" panose="02020404030301010803" pitchFamily="18" charset="0"/>
            </a:rPr>
            <a:t>without</a:t>
          </a:r>
          <a:r>
            <a:rPr lang="de-DE" sz="1800" kern="1200" dirty="0" smtClean="0">
              <a:latin typeface="Garamond" panose="02020404030301010803" pitchFamily="18" charset="0"/>
            </a:rPr>
            <a:t> </a:t>
          </a:r>
          <a:r>
            <a:rPr lang="de-DE" sz="1800" kern="1200" dirty="0" err="1" smtClean="0">
              <a:latin typeface="Garamond" panose="02020404030301010803" pitchFamily="18" charset="0"/>
            </a:rPr>
            <a:t>registration</a:t>
          </a:r>
          <a:endParaRPr lang="en-GB" sz="1800" kern="1200" dirty="0">
            <a:latin typeface="Garamond" panose="02020404030301010803" pitchFamily="18" charset="0"/>
          </a:endParaRPr>
        </a:p>
      </dsp:txBody>
      <dsp:txXfrm>
        <a:off x="5489297" y="3121903"/>
        <a:ext cx="1212392" cy="1048861"/>
      </dsp:txXfrm>
    </dsp:sp>
    <dsp:sp modelId="{190D9A4B-B6CB-42D1-A51A-D2116D810A22}">
      <dsp:nvSpPr>
        <dsp:cNvPr id="0" name=""/>
        <dsp:cNvSpPr/>
      </dsp:nvSpPr>
      <dsp:spPr>
        <a:xfrm>
          <a:off x="3325908" y="3845745"/>
          <a:ext cx="834916" cy="71939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EE70DA-949B-43E5-A4C6-4A949AB818BB}">
      <dsp:nvSpPr>
        <dsp:cNvPr id="0" name=""/>
        <dsp:cNvSpPr/>
      </dsp:nvSpPr>
      <dsp:spPr>
        <a:xfrm>
          <a:off x="3525629" y="3827936"/>
          <a:ext cx="1813446" cy="1568843"/>
        </a:xfrm>
        <a:prstGeom prst="hexagon">
          <a:avLst>
            <a:gd name="adj" fmla="val 28570"/>
            <a:gd name="vf" fmla="val 11547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kern="1200" dirty="0" smtClean="0">
              <a:latin typeface="Garamond" panose="02020404030301010803" pitchFamily="18" charset="0"/>
            </a:rPr>
            <a:t>Published quarterly </a:t>
          </a:r>
          <a:endParaRPr lang="en-GB" sz="2000" kern="1200" dirty="0">
            <a:latin typeface="Garamond" panose="02020404030301010803" pitchFamily="18" charset="0"/>
          </a:endParaRPr>
        </a:p>
      </dsp:txBody>
      <dsp:txXfrm>
        <a:off x="3826156" y="4087927"/>
        <a:ext cx="1212392" cy="1048861"/>
      </dsp:txXfrm>
    </dsp:sp>
    <dsp:sp modelId="{594ABB1A-178B-4B84-80B9-6E1B338D8245}">
      <dsp:nvSpPr>
        <dsp:cNvPr id="0" name=""/>
        <dsp:cNvSpPr/>
      </dsp:nvSpPr>
      <dsp:spPr>
        <a:xfrm>
          <a:off x="2335539" y="2501407"/>
          <a:ext cx="834916" cy="71939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2DDC40-201B-4F28-AE92-EC345EA46775}">
      <dsp:nvSpPr>
        <dsp:cNvPr id="0" name=""/>
        <dsp:cNvSpPr/>
      </dsp:nvSpPr>
      <dsp:spPr>
        <a:xfrm>
          <a:off x="1854767" y="2862991"/>
          <a:ext cx="1813446" cy="1568843"/>
        </a:xfrm>
        <a:prstGeom prst="hexagon">
          <a:avLst>
            <a:gd name="adj" fmla="val 28570"/>
            <a:gd name="vf" fmla="val 11547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kern="1200" dirty="0" smtClean="0">
              <a:latin typeface="Garamond" panose="02020404030301010803" pitchFamily="18" charset="0"/>
            </a:rPr>
            <a:t>9 volumes (2008-2016) online </a:t>
          </a:r>
          <a:endParaRPr lang="en-GB" sz="2000" kern="1200" dirty="0">
            <a:latin typeface="Garamond" panose="02020404030301010803" pitchFamily="18" charset="0"/>
          </a:endParaRPr>
        </a:p>
      </dsp:txBody>
      <dsp:txXfrm>
        <a:off x="2155294" y="3122982"/>
        <a:ext cx="1212392" cy="1048861"/>
      </dsp:txXfrm>
    </dsp:sp>
    <dsp:sp modelId="{D9EA9F91-3693-4559-A7AA-FF05D48FBD31}">
      <dsp:nvSpPr>
        <dsp:cNvPr id="0" name=""/>
        <dsp:cNvSpPr/>
      </dsp:nvSpPr>
      <dsp:spPr>
        <a:xfrm>
          <a:off x="1854767" y="962785"/>
          <a:ext cx="1813446" cy="1568843"/>
        </a:xfrm>
        <a:prstGeom prst="hexagon">
          <a:avLst>
            <a:gd name="adj" fmla="val 28570"/>
            <a:gd name="vf" fmla="val 11547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kern="1200" dirty="0" smtClean="0">
              <a:latin typeface="Garamond" panose="02020404030301010803" pitchFamily="18" charset="0"/>
            </a:rPr>
            <a:t>Peer-reviewed</a:t>
          </a:r>
          <a:endParaRPr lang="en-GB" sz="1800" kern="1200" dirty="0"/>
        </a:p>
      </dsp:txBody>
      <dsp:txXfrm>
        <a:off x="2155294" y="1222776"/>
        <a:ext cx="1212392" cy="104886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3F06EE-4FDD-49ED-B70D-7702A733CC29}">
      <dsp:nvSpPr>
        <dsp:cNvPr id="0" name=""/>
        <dsp:cNvSpPr/>
      </dsp:nvSpPr>
      <dsp:spPr>
        <a:xfrm rot="5400000">
          <a:off x="-864095" y="864095"/>
          <a:ext cx="4896544" cy="3168352"/>
        </a:xfrm>
        <a:prstGeom prst="chevron">
          <a:avLst/>
        </a:prstGeom>
        <a:solidFill>
          <a:schemeClr val="tx2">
            <a:lumMod val="7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rtl="0">
            <a:lnSpc>
              <a:spcPct val="90000"/>
            </a:lnSpc>
            <a:spcBef>
              <a:spcPct val="0"/>
            </a:spcBef>
            <a:spcAft>
              <a:spcPct val="35000"/>
            </a:spcAft>
          </a:pPr>
          <a:r>
            <a:rPr lang="de-DE" sz="3300" b="1" kern="1200" cap="small" baseline="0" dirty="0" smtClean="0">
              <a:latin typeface="Garamond" panose="02020404030301010803" pitchFamily="18" charset="0"/>
            </a:rPr>
            <a:t>Indian Journal </a:t>
          </a:r>
          <a:r>
            <a:rPr lang="de-DE" sz="3300" b="1" kern="1200" cap="small" baseline="0" dirty="0" err="1" smtClean="0">
              <a:latin typeface="Garamond" panose="02020404030301010803" pitchFamily="18" charset="0"/>
            </a:rPr>
            <a:t>of</a:t>
          </a:r>
          <a:r>
            <a:rPr lang="de-DE" sz="3300" b="1" kern="1200" cap="small" baseline="0" dirty="0" smtClean="0">
              <a:latin typeface="Garamond" panose="02020404030301010803" pitchFamily="18" charset="0"/>
            </a:rPr>
            <a:t> Research in </a:t>
          </a:r>
          <a:r>
            <a:rPr lang="de-DE" sz="3300" b="1" kern="1200" cap="small" baseline="0" dirty="0" err="1" smtClean="0">
              <a:latin typeface="Garamond" panose="02020404030301010803" pitchFamily="18" charset="0"/>
            </a:rPr>
            <a:t>Homoeopathy</a:t>
          </a:r>
          <a:endParaRPr lang="en-GB" sz="3300" kern="1200" cap="small" baseline="0" dirty="0">
            <a:latin typeface="Garamond" panose="02020404030301010803" pitchFamily="18" charset="0"/>
          </a:endParaRPr>
        </a:p>
      </dsp:txBody>
      <dsp:txXfrm rot="-5400000">
        <a:off x="1" y="1584175"/>
        <a:ext cx="3168352" cy="1728192"/>
      </dsp:txXfrm>
    </dsp:sp>
    <dsp:sp modelId="{20489269-8B41-4F2E-BE58-9BD54616C862}">
      <dsp:nvSpPr>
        <dsp:cNvPr id="0" name=""/>
        <dsp:cNvSpPr/>
      </dsp:nvSpPr>
      <dsp:spPr>
        <a:xfrm rot="5400000">
          <a:off x="3888432" y="-720079"/>
          <a:ext cx="3312367" cy="4752527"/>
        </a:xfrm>
        <a:prstGeom prst="round2SameRect">
          <a:avLst/>
        </a:prstGeom>
        <a:solidFill>
          <a:schemeClr val="accent5">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rtl="0">
            <a:lnSpc>
              <a:spcPct val="90000"/>
            </a:lnSpc>
            <a:spcBef>
              <a:spcPct val="0"/>
            </a:spcBef>
            <a:spcAft>
              <a:spcPct val="15000"/>
            </a:spcAft>
            <a:buChar char="••"/>
          </a:pPr>
          <a:r>
            <a:rPr lang="en-US" sz="2300" kern="1200" dirty="0" smtClean="0">
              <a:latin typeface="Garamond" panose="02020404030301010803" pitchFamily="18" charset="0"/>
            </a:rPr>
            <a:t>Central Council for Research in Homoeopathy</a:t>
          </a:r>
          <a:endParaRPr lang="en-GB" sz="2300" kern="1200" dirty="0">
            <a:latin typeface="Garamond" panose="02020404030301010803" pitchFamily="18" charset="0"/>
          </a:endParaRPr>
        </a:p>
        <a:p>
          <a:pPr marL="228600" lvl="1" indent="-228600" algn="l" defTabSz="1022350" rtl="0">
            <a:lnSpc>
              <a:spcPct val="90000"/>
            </a:lnSpc>
            <a:spcBef>
              <a:spcPct val="0"/>
            </a:spcBef>
            <a:spcAft>
              <a:spcPct val="15000"/>
            </a:spcAft>
            <a:buChar char="••"/>
          </a:pPr>
          <a:r>
            <a:rPr lang="en-US" sz="2300" kern="1200" dirty="0" smtClean="0">
              <a:latin typeface="Garamond" panose="02020404030301010803" pitchFamily="18" charset="0"/>
            </a:rPr>
            <a:t>Research in homeopathy</a:t>
          </a:r>
          <a:endParaRPr lang="en-GB" sz="2300" kern="1200" dirty="0">
            <a:latin typeface="Garamond" panose="02020404030301010803" pitchFamily="18" charset="0"/>
          </a:endParaRPr>
        </a:p>
        <a:p>
          <a:pPr marL="228600" lvl="1" indent="-228600" algn="l" defTabSz="1022350" rtl="0">
            <a:lnSpc>
              <a:spcPct val="90000"/>
            </a:lnSpc>
            <a:spcBef>
              <a:spcPct val="0"/>
            </a:spcBef>
            <a:spcAft>
              <a:spcPct val="15000"/>
            </a:spcAft>
            <a:buChar char="••"/>
          </a:pPr>
          <a:r>
            <a:rPr lang="en-US" sz="2300" kern="1200" dirty="0" smtClean="0">
              <a:latin typeface="Garamond" panose="02020404030301010803" pitchFamily="18" charset="0"/>
            </a:rPr>
            <a:t>Peer-reviewed</a:t>
          </a:r>
          <a:endParaRPr lang="en-GB" sz="2300" kern="1200" dirty="0">
            <a:latin typeface="Garamond" panose="02020404030301010803" pitchFamily="18" charset="0"/>
          </a:endParaRPr>
        </a:p>
        <a:p>
          <a:pPr marL="228600" lvl="1" indent="-228600" algn="l" defTabSz="1022350" rtl="0">
            <a:lnSpc>
              <a:spcPct val="90000"/>
            </a:lnSpc>
            <a:spcBef>
              <a:spcPct val="0"/>
            </a:spcBef>
            <a:spcAft>
              <a:spcPct val="15000"/>
            </a:spcAft>
            <a:buChar char="••"/>
          </a:pPr>
          <a:r>
            <a:rPr lang="en-US" sz="2300" kern="1200" dirty="0" smtClean="0">
              <a:latin typeface="Garamond" panose="02020404030301010803" pitchFamily="18" charset="0"/>
            </a:rPr>
            <a:t>Published monthly</a:t>
          </a:r>
          <a:endParaRPr lang="en-GB" sz="2300" kern="1200" dirty="0">
            <a:latin typeface="Garamond" panose="02020404030301010803" pitchFamily="18" charset="0"/>
          </a:endParaRPr>
        </a:p>
        <a:p>
          <a:pPr marL="228600" lvl="1" indent="-228600" algn="l" defTabSz="1022350" rtl="0">
            <a:lnSpc>
              <a:spcPct val="90000"/>
            </a:lnSpc>
            <a:spcBef>
              <a:spcPct val="0"/>
            </a:spcBef>
            <a:spcAft>
              <a:spcPct val="15000"/>
            </a:spcAft>
            <a:buChar char="••"/>
          </a:pPr>
          <a:r>
            <a:rPr lang="fr-FR" sz="2300" kern="1200" dirty="0" smtClean="0">
              <a:latin typeface="Garamond" panose="02020404030301010803" pitchFamily="18" charset="0"/>
            </a:rPr>
            <a:t>10 volumes (2007-2016), </a:t>
          </a:r>
          <a:br>
            <a:rPr lang="fr-FR" sz="2300" kern="1200" dirty="0" smtClean="0">
              <a:latin typeface="Garamond" panose="02020404030301010803" pitchFamily="18" charset="0"/>
            </a:rPr>
          </a:br>
          <a:r>
            <a:rPr lang="fr-FR" sz="2300" kern="1200" dirty="0" smtClean="0">
              <a:latin typeface="Garamond" panose="02020404030301010803" pitchFamily="18" charset="0"/>
            </a:rPr>
            <a:t>278 articles online</a:t>
          </a:r>
          <a:endParaRPr lang="en-GB" sz="2300" kern="1200" dirty="0">
            <a:latin typeface="Garamond" panose="02020404030301010803" pitchFamily="18" charset="0"/>
          </a:endParaRPr>
        </a:p>
        <a:p>
          <a:pPr marL="228600" lvl="1" indent="-228600" algn="l" defTabSz="1022350" rtl="0">
            <a:lnSpc>
              <a:spcPct val="90000"/>
            </a:lnSpc>
            <a:spcBef>
              <a:spcPct val="0"/>
            </a:spcBef>
            <a:spcAft>
              <a:spcPct val="15000"/>
            </a:spcAft>
            <a:buChar char="••"/>
          </a:pPr>
          <a:r>
            <a:rPr lang="de-DE" sz="2300" kern="1200" dirty="0" smtClean="0">
              <a:latin typeface="Garamond" panose="02020404030301010803" pitchFamily="18" charset="0"/>
            </a:rPr>
            <a:t>Free </a:t>
          </a:r>
          <a:r>
            <a:rPr lang="de-DE" sz="2300" kern="1200" dirty="0" err="1" smtClean="0">
              <a:latin typeface="Garamond" panose="02020404030301010803" pitchFamily="18" charset="0"/>
            </a:rPr>
            <a:t>full</a:t>
          </a:r>
          <a:r>
            <a:rPr lang="de-DE" sz="2300" kern="1200" dirty="0" smtClean="0">
              <a:latin typeface="Garamond" panose="02020404030301010803" pitchFamily="18" charset="0"/>
            </a:rPr>
            <a:t> </a:t>
          </a:r>
          <a:r>
            <a:rPr lang="de-DE" sz="2300" kern="1200" dirty="0" err="1" smtClean="0">
              <a:latin typeface="Garamond" panose="02020404030301010803" pitchFamily="18" charset="0"/>
            </a:rPr>
            <a:t>text</a:t>
          </a:r>
          <a:r>
            <a:rPr lang="de-DE" sz="2300" kern="1200" dirty="0" smtClean="0">
              <a:latin typeface="Garamond" panose="02020404030301010803" pitchFamily="18" charset="0"/>
            </a:rPr>
            <a:t>,</a:t>
          </a:r>
          <a:br>
            <a:rPr lang="de-DE" sz="2300" kern="1200" dirty="0" smtClean="0">
              <a:latin typeface="Garamond" panose="02020404030301010803" pitchFamily="18" charset="0"/>
            </a:rPr>
          </a:br>
          <a:r>
            <a:rPr lang="de-DE" sz="2300" kern="1200" dirty="0" err="1" smtClean="0">
              <a:latin typeface="Garamond" panose="02020404030301010803" pitchFamily="18" charset="0"/>
            </a:rPr>
            <a:t>access</a:t>
          </a:r>
          <a:r>
            <a:rPr lang="de-DE" sz="2300" kern="1200" dirty="0" smtClean="0">
              <a:latin typeface="Garamond" panose="02020404030301010803" pitchFamily="18" charset="0"/>
            </a:rPr>
            <a:t> </a:t>
          </a:r>
          <a:r>
            <a:rPr lang="de-DE" sz="2300" kern="1200" dirty="0" err="1" smtClean="0">
              <a:latin typeface="Garamond" panose="02020404030301010803" pitchFamily="18" charset="0"/>
            </a:rPr>
            <a:t>without</a:t>
          </a:r>
          <a:r>
            <a:rPr lang="de-DE" sz="2300" kern="1200" dirty="0" smtClean="0">
              <a:latin typeface="Garamond" panose="02020404030301010803" pitchFamily="18" charset="0"/>
            </a:rPr>
            <a:t> </a:t>
          </a:r>
          <a:r>
            <a:rPr lang="de-DE" sz="2300" kern="1200" dirty="0" err="1" smtClean="0">
              <a:latin typeface="Garamond" panose="02020404030301010803" pitchFamily="18" charset="0"/>
            </a:rPr>
            <a:t>registration</a:t>
          </a:r>
          <a:endParaRPr lang="en-GB" sz="2300" kern="1200" dirty="0">
            <a:latin typeface="Garamond" panose="02020404030301010803" pitchFamily="18" charset="0"/>
          </a:endParaRPr>
        </a:p>
      </dsp:txBody>
      <dsp:txXfrm rot="-5400000">
        <a:off x="3168352" y="161697"/>
        <a:ext cx="4590831" cy="298897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1E9FE-C018-47DE-8645-46B67943BC69}">
      <dsp:nvSpPr>
        <dsp:cNvPr id="0" name=""/>
        <dsp:cNvSpPr/>
      </dsp:nvSpPr>
      <dsp:spPr>
        <a:xfrm>
          <a:off x="2614938" y="1064408"/>
          <a:ext cx="4417253" cy="4107667"/>
        </a:xfrm>
        <a:prstGeom prst="gear9">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0">
            <a:lnSpc>
              <a:spcPct val="90000"/>
            </a:lnSpc>
            <a:spcBef>
              <a:spcPct val="0"/>
            </a:spcBef>
            <a:spcAft>
              <a:spcPct val="35000"/>
            </a:spcAft>
          </a:pPr>
          <a:r>
            <a:rPr lang="de-DE" sz="3200" b="1" kern="1200" cap="small" baseline="0" dirty="0" smtClean="0">
              <a:latin typeface="Garamond" panose="02020404030301010803" pitchFamily="18" charset="0"/>
            </a:rPr>
            <a:t>Research Updates-</a:t>
          </a:r>
          <a:r>
            <a:rPr lang="de-DE" sz="3200" b="1" kern="1200" cap="small" baseline="0" dirty="0" err="1" smtClean="0">
              <a:latin typeface="Garamond" panose="02020404030301010803" pitchFamily="18" charset="0"/>
            </a:rPr>
            <a:t>Homeopathy</a:t>
          </a:r>
          <a:endParaRPr lang="de-DE" sz="3200" b="1" kern="1200" cap="small" baseline="0" dirty="0" smtClean="0">
            <a:latin typeface="Garamond" panose="02020404030301010803" pitchFamily="18" charset="0"/>
          </a:endParaRPr>
        </a:p>
        <a:p>
          <a:pPr lvl="0" algn="ctr" defTabSz="1422400" rtl="0">
            <a:lnSpc>
              <a:spcPct val="90000"/>
            </a:lnSpc>
            <a:spcBef>
              <a:spcPct val="0"/>
            </a:spcBef>
            <a:spcAft>
              <a:spcPct val="35000"/>
            </a:spcAft>
          </a:pPr>
          <a:endParaRPr lang="en-GB" sz="3200" kern="1200" cap="small" baseline="0" dirty="0">
            <a:latin typeface="Garamond" panose="02020404030301010803" pitchFamily="18" charset="0"/>
          </a:endParaRPr>
        </a:p>
      </dsp:txBody>
      <dsp:txXfrm>
        <a:off x="3479864" y="2026609"/>
        <a:ext cx="2687401" cy="2111426"/>
      </dsp:txXfrm>
    </dsp:sp>
    <dsp:sp modelId="{373DEE82-D735-4F12-A864-90EE70DE7C68}">
      <dsp:nvSpPr>
        <dsp:cNvPr id="0" name=""/>
        <dsp:cNvSpPr/>
      </dsp:nvSpPr>
      <dsp:spPr>
        <a:xfrm>
          <a:off x="275269" y="3931393"/>
          <a:ext cx="4536487" cy="2109874"/>
        </a:xfrm>
        <a:prstGeom prst="roundRect">
          <a:avLst>
            <a:gd name="adj" fmla="val 10000"/>
          </a:avLst>
        </a:prstGeom>
        <a:solidFill>
          <a:schemeClr val="accent5">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latin typeface="Garamond" panose="02020404030301010803" pitchFamily="18" charset="0"/>
            </a:rPr>
            <a:t>Initiative to Promote Research in Homeopathy (IPRH)</a:t>
          </a:r>
          <a:endParaRPr lang="en-GB" sz="2600" kern="1200" dirty="0">
            <a:latin typeface="Garamond" panose="02020404030301010803" pitchFamily="18" charset="0"/>
          </a:endParaRPr>
        </a:p>
        <a:p>
          <a:pPr marL="228600" lvl="1" indent="-228600" algn="l" defTabSz="1155700" rtl="0">
            <a:lnSpc>
              <a:spcPct val="90000"/>
            </a:lnSpc>
            <a:spcBef>
              <a:spcPct val="0"/>
            </a:spcBef>
            <a:spcAft>
              <a:spcPct val="15000"/>
            </a:spcAft>
            <a:buChar char="••"/>
          </a:pPr>
          <a:r>
            <a:rPr lang="en-US" sz="2600" kern="1200" dirty="0" smtClean="0">
              <a:latin typeface="Garamond" panose="02020404030301010803" pitchFamily="18" charset="0"/>
            </a:rPr>
            <a:t>Research in homeopathy</a:t>
          </a:r>
          <a:endParaRPr lang="en-GB" sz="2600" kern="1200" dirty="0">
            <a:latin typeface="Garamond" panose="02020404030301010803" pitchFamily="18" charset="0"/>
          </a:endParaRPr>
        </a:p>
        <a:p>
          <a:pPr marL="228600" lvl="1" indent="-228600" algn="l" defTabSz="1155700" rtl="0">
            <a:lnSpc>
              <a:spcPct val="90000"/>
            </a:lnSpc>
            <a:spcBef>
              <a:spcPct val="0"/>
            </a:spcBef>
            <a:spcAft>
              <a:spcPct val="15000"/>
            </a:spcAft>
            <a:buChar char="••"/>
          </a:pPr>
          <a:r>
            <a:rPr lang="en-US" sz="2600" kern="1200" dirty="0" smtClean="0">
              <a:latin typeface="Garamond" panose="02020404030301010803" pitchFamily="18" charset="0"/>
            </a:rPr>
            <a:t>Published quarterly</a:t>
          </a:r>
          <a:endParaRPr lang="en-GB" sz="2600" kern="1200" dirty="0">
            <a:latin typeface="Garamond" panose="02020404030301010803" pitchFamily="18" charset="0"/>
          </a:endParaRPr>
        </a:p>
        <a:p>
          <a:pPr marL="228600" lvl="1" indent="-228600" algn="l" defTabSz="1155700" rtl="0">
            <a:lnSpc>
              <a:spcPct val="90000"/>
            </a:lnSpc>
            <a:spcBef>
              <a:spcPct val="0"/>
            </a:spcBef>
            <a:spcAft>
              <a:spcPct val="15000"/>
            </a:spcAft>
            <a:buChar char="••"/>
          </a:pPr>
          <a:r>
            <a:rPr lang="en-US" sz="2600" kern="1200" dirty="0" smtClean="0">
              <a:latin typeface="Garamond" panose="02020404030301010803" pitchFamily="18" charset="0"/>
            </a:rPr>
            <a:t>4 volumes (2013-2016) online</a:t>
          </a:r>
          <a:endParaRPr lang="en-GB" sz="2600" kern="1200" dirty="0">
            <a:latin typeface="Garamond" panose="02020404030301010803" pitchFamily="18" charset="0"/>
          </a:endParaRPr>
        </a:p>
      </dsp:txBody>
      <dsp:txXfrm>
        <a:off x="337065" y="3993189"/>
        <a:ext cx="4412895" cy="1986282"/>
      </dsp:txXfrm>
    </dsp:sp>
    <dsp:sp modelId="{67744098-73FE-4512-9E45-01FFDBB78E10}">
      <dsp:nvSpPr>
        <dsp:cNvPr id="0" name=""/>
        <dsp:cNvSpPr/>
      </dsp:nvSpPr>
      <dsp:spPr>
        <a:xfrm>
          <a:off x="3318948" y="754424"/>
          <a:ext cx="4268950" cy="4268950"/>
        </a:xfrm>
        <a:prstGeom prst="circularArrow">
          <a:avLst>
            <a:gd name="adj1" fmla="val 4878"/>
            <a:gd name="adj2" fmla="val 312630"/>
            <a:gd name="adj3" fmla="val 3273131"/>
            <a:gd name="adj4" fmla="val 15052492"/>
            <a:gd name="adj5" fmla="val 569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3.xml><?xml version="1.0" encoding="utf-8"?>
<dgm:layoutDef xmlns:dgm="http://schemas.openxmlformats.org/drawingml/2006/diagram" xmlns:a="http://schemas.openxmlformats.org/drawingml/2006/main" uniqueId="urn:diagrams.loki3.com/VaryingWidthList+Icon">
  <dgm:title val="Lijst met variërende breedte"/>
  <dgm:desc val="Hiermee kunt u items met een verschillend gewicht benadrukken. Goed voor grote hoeveelheden tekst van niveau 1. De breedte van elke shape wordt onafhankelijk vastgesteld op basis van de betreffende teks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3.xml><?xml version="1.0" encoding="utf-8"?>
<dgm:layoutDef xmlns:dgm="http://schemas.openxmlformats.org/drawingml/2006/diagram" xmlns:a="http://schemas.openxmlformats.org/drawingml/2006/main" uniqueId="urn:microsoft.com/office/officeart/2011/layout/HexagonRadial">
  <dgm:title val="Zeshoekradiaal"/>
  <dgm:desc val="Gebruik dit om een sequentieel proces weer te geven dat is gerelateerd aan een centraal idee of thema. Beperkt tot zes vormen op niveau 2.  Werkt het best met kleine hoeveelheden tekst. Ongebruikte tekst wordt niet weergegeven, maar blijft beschikbaar wanneer u schakelt tussen indelingen."/>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645DE4D-35D2-4A42-98C2-8EA8A459E55D}" type="datetimeFigureOut">
              <a:rPr lang="de-DE" smtClean="0"/>
              <a:pPr/>
              <a:t>10.11.2016</a:t>
            </a:fld>
            <a:endParaRPr lang="de-DE"/>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6941996B-E571-45AC-9DA4-243E04ADDE56}" type="slidenum">
              <a:rPr lang="de-DE" smtClean="0"/>
              <a:pPr/>
              <a:t>‹nr.›</a:t>
            </a:fld>
            <a:endParaRPr lang="de-DE"/>
          </a:p>
        </p:txBody>
      </p:sp>
    </p:spTree>
    <p:extLst>
      <p:ext uri="{BB962C8B-B14F-4D97-AF65-F5344CB8AC3E}">
        <p14:creationId xmlns:p14="http://schemas.microsoft.com/office/powerpoint/2010/main" val="4126771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6147" name="Rectangle 3"/>
          <p:cNvSpPr>
            <a:spLocks noGrp="1" noChangeArrowheads="1"/>
          </p:cNvSpPr>
          <p:nvPr>
            <p:ph type="dt" idx="1"/>
          </p:nvPr>
        </p:nvSpPr>
        <p:spPr bwMode="auto">
          <a:xfrm>
            <a:off x="3851275"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614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06463" y="4714875"/>
            <a:ext cx="498475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6150" name="Rectangle 6"/>
          <p:cNvSpPr>
            <a:spLocks noGrp="1" noChangeArrowheads="1"/>
          </p:cNvSpPr>
          <p:nvPr>
            <p:ph type="ftr" sz="quarter" idx="4"/>
          </p:nvPr>
        </p:nvSpPr>
        <p:spPr bwMode="auto">
          <a:xfrm>
            <a:off x="0" y="942975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6151" name="Rectangle 7"/>
          <p:cNvSpPr>
            <a:spLocks noGrp="1" noChangeArrowheads="1"/>
          </p:cNvSpPr>
          <p:nvPr>
            <p:ph type="sldNum" sz="quarter" idx="5"/>
          </p:nvPr>
        </p:nvSpPr>
        <p:spPr bwMode="auto">
          <a:xfrm>
            <a:off x="3851275" y="942975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60DDC17-4148-4CB8-B544-07AC678F1883}" type="slidenum">
              <a:rPr lang="de-DE"/>
              <a:pPr/>
              <a:t>‹nr.›</a:t>
            </a:fld>
            <a:endParaRPr lang="de-DE"/>
          </a:p>
        </p:txBody>
      </p:sp>
    </p:spTree>
    <p:extLst>
      <p:ext uri="{BB962C8B-B14F-4D97-AF65-F5344CB8AC3E}">
        <p14:creationId xmlns:p14="http://schemas.microsoft.com/office/powerpoint/2010/main" val="22327976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thieme-connect.de/products/ejournals/abstract/10.1055/s-0041-100883"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thieme-connect.de/products/ejournals/abstract/10.1055/s-0033-1357630" TargetMode="External"/><Relationship Id="rId4" Type="http://schemas.openxmlformats.org/officeDocument/2006/relationships/hyperlink" Target="https://www.thieme-connect.de/products/ejournals/abstract/10.1055/s-0033-1357683"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hieme-connect.de/products/ejournals/abstract/10.1055/s-0041-100883"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www.thieme-connect.de/products/ejournals/abstract/10.1055/s-0033-1357630" TargetMode="External"/><Relationship Id="rId4" Type="http://schemas.openxmlformats.org/officeDocument/2006/relationships/hyperlink" Target="https://www.thieme-connect.de/products/ejournals/abstract/10.1055/s-0033-1357683"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ncbi.nlm.nih.gov/pubmed/27657370"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www.ncbi.nlm.nih.gov/pubmed/?term=Vardell%20E%5bAuthor%5d&amp;cauthor=true&amp;cauthor_uid=27657370"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60DDC17-4148-4CB8-B544-07AC678F1883}" type="slidenum">
              <a:rPr lang="de-DE" smtClean="0"/>
              <a:pPr/>
              <a:t>1</a:t>
            </a:fld>
            <a:endParaRPr lang="de-DE"/>
          </a:p>
        </p:txBody>
      </p:sp>
    </p:spTree>
    <p:extLst>
      <p:ext uri="{BB962C8B-B14F-4D97-AF65-F5344CB8AC3E}">
        <p14:creationId xmlns:p14="http://schemas.microsoft.com/office/powerpoint/2010/main" val="312443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60DDC17-4148-4CB8-B544-07AC678F1883}" type="slidenum">
              <a:rPr lang="de-DE" smtClean="0"/>
              <a:pPr/>
              <a:t>2</a:t>
            </a:fld>
            <a:endParaRPr lang="de-DE"/>
          </a:p>
        </p:txBody>
      </p:sp>
    </p:spTree>
    <p:extLst>
      <p:ext uri="{BB962C8B-B14F-4D97-AF65-F5344CB8AC3E}">
        <p14:creationId xmlns:p14="http://schemas.microsoft.com/office/powerpoint/2010/main" val="312443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r>
              <a:rPr lang="de-DE" dirty="0"/>
              <a:t>Life </a:t>
            </a:r>
            <a:r>
              <a:rPr lang="de-DE" dirty="0" err="1"/>
              <a:t>presentation</a:t>
            </a:r>
            <a:r>
              <a:rPr lang="de-DE" dirty="0"/>
              <a:t> </a:t>
            </a:r>
            <a:r>
              <a:rPr lang="de-DE" dirty="0" err="1"/>
              <a:t>of</a:t>
            </a:r>
            <a:r>
              <a:rPr lang="de-DE" dirty="0"/>
              <a:t> </a:t>
            </a:r>
            <a:r>
              <a:rPr lang="de-DE" dirty="0" err="1"/>
              <a:t>the</a:t>
            </a:r>
            <a:r>
              <a:rPr lang="de-DE" dirty="0"/>
              <a:t> </a:t>
            </a:r>
            <a:r>
              <a:rPr lang="de-DE" dirty="0" err="1"/>
              <a:t>linklist</a:t>
            </a:r>
            <a:endParaRPr lang="de-DE" dirty="0"/>
          </a:p>
        </p:txBody>
      </p:sp>
      <p:sp>
        <p:nvSpPr>
          <p:cNvPr id="4" name="Foliennummernplatzhalter 3"/>
          <p:cNvSpPr>
            <a:spLocks noGrp="1"/>
          </p:cNvSpPr>
          <p:nvPr>
            <p:ph type="sldNum" sz="quarter" idx="10"/>
          </p:nvPr>
        </p:nvSpPr>
        <p:spPr/>
        <p:txBody>
          <a:bodyPr/>
          <a:lstStyle/>
          <a:p>
            <a:fld id="{660DDC17-4148-4CB8-B544-07AC678F1883}" type="slidenum">
              <a:rPr lang="de-DE" smtClean="0"/>
              <a:pPr/>
              <a:t>3</a:t>
            </a:fld>
            <a:endParaRPr lang="de-DE"/>
          </a:p>
        </p:txBody>
      </p:sp>
    </p:spTree>
    <p:extLst>
      <p:ext uri="{BB962C8B-B14F-4D97-AF65-F5344CB8AC3E}">
        <p14:creationId xmlns:p14="http://schemas.microsoft.com/office/powerpoint/2010/main" val="3518463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4</a:t>
            </a:fld>
            <a:endParaRPr lang="de-DE" dirty="0"/>
          </a:p>
        </p:txBody>
      </p:sp>
    </p:spTree>
    <p:extLst>
      <p:ext uri="{BB962C8B-B14F-4D97-AF65-F5344CB8AC3E}">
        <p14:creationId xmlns:p14="http://schemas.microsoft.com/office/powerpoint/2010/main" val="1705007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CBC376-B3BD-4427-B630-92B96EF17FA4}" type="slidenum">
              <a:rPr lang="de-DE"/>
              <a:pPr/>
              <a:t>5</a:t>
            </a:fld>
            <a:endParaRPr lang="de-DE"/>
          </a:p>
        </p:txBody>
      </p:sp>
      <p:sp>
        <p:nvSpPr>
          <p:cNvPr id="89090" name="Rectangle 2"/>
          <p:cNvSpPr>
            <a:spLocks noGrp="1" noRot="1" noChangeAspect="1" noChangeArrowheads="1" noTextEdit="1"/>
          </p:cNvSpPr>
          <p:nvPr>
            <p:ph type="sldImg"/>
          </p:nvPr>
        </p:nvSpPr>
        <p:spPr>
          <a:xfrm>
            <a:off x="917575" y="744538"/>
            <a:ext cx="4962525" cy="3722687"/>
          </a:xfrm>
          <a:ln/>
        </p:spPr>
      </p:sp>
      <p:sp>
        <p:nvSpPr>
          <p:cNvPr id="89091" name="Rectangle 3"/>
          <p:cNvSpPr>
            <a:spLocks noGrp="1" noChangeArrowheads="1"/>
          </p:cNvSpPr>
          <p:nvPr>
            <p:ph type="body" idx="1"/>
          </p:nvPr>
        </p:nvSpPr>
        <p:spPr/>
        <p:txBody>
          <a:bodyPr/>
          <a:lstStyle/>
          <a:p>
            <a:r>
              <a:rPr lang="de-DE" dirty="0"/>
              <a:t>Free </a:t>
            </a:r>
            <a:r>
              <a:rPr lang="de-DE" dirty="0" err="1"/>
              <a:t>database</a:t>
            </a:r>
            <a:r>
              <a:rPr lang="de-DE" dirty="0"/>
              <a:t>, </a:t>
            </a:r>
            <a:r>
              <a:rPr lang="de-DE" dirty="0" err="1"/>
              <a:t>access</a:t>
            </a:r>
            <a:r>
              <a:rPr lang="de-DE" dirty="0"/>
              <a:t> via </a:t>
            </a:r>
            <a:r>
              <a:rPr lang="de-DE" dirty="0" err="1"/>
              <a:t>registration</a:t>
            </a:r>
            <a:r>
              <a:rPr lang="de-DE" dirty="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dirty="0"/>
              <a:t>Free </a:t>
            </a:r>
            <a:r>
              <a:rPr lang="de-DE" dirty="0" err="1"/>
              <a:t>database</a:t>
            </a:r>
            <a:r>
              <a:rPr lang="de-DE" dirty="0"/>
              <a:t>, </a:t>
            </a:r>
            <a:r>
              <a:rPr lang="de-DE" dirty="0" err="1"/>
              <a:t>access</a:t>
            </a:r>
            <a:r>
              <a:rPr lang="de-DE" dirty="0"/>
              <a:t> </a:t>
            </a:r>
            <a:r>
              <a:rPr lang="de-DE" dirty="0" err="1"/>
              <a:t>without</a:t>
            </a:r>
            <a:r>
              <a:rPr lang="de-DE" dirty="0"/>
              <a:t> </a:t>
            </a:r>
            <a:r>
              <a:rPr lang="de-DE" dirty="0" err="1"/>
              <a:t>registration</a:t>
            </a:r>
            <a:r>
              <a:rPr lang="de-DE" dirty="0"/>
              <a:t>.</a:t>
            </a:r>
          </a:p>
          <a:p>
            <a:endParaRPr lang="en-US" dirty="0"/>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6</a:t>
            </a:fld>
            <a:endParaRPr lang="de-DE"/>
          </a:p>
        </p:txBody>
      </p:sp>
    </p:spTree>
    <p:extLst>
      <p:ext uri="{BB962C8B-B14F-4D97-AF65-F5344CB8AC3E}">
        <p14:creationId xmlns:p14="http://schemas.microsoft.com/office/powerpoint/2010/main" val="4175092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dirty="0"/>
              <a:t>Free </a:t>
            </a:r>
            <a:r>
              <a:rPr lang="de-DE" dirty="0" err="1"/>
              <a:t>database</a:t>
            </a:r>
            <a:r>
              <a:rPr lang="de-DE" dirty="0"/>
              <a:t>, </a:t>
            </a:r>
            <a:r>
              <a:rPr lang="de-DE" dirty="0" err="1"/>
              <a:t>access</a:t>
            </a:r>
            <a:r>
              <a:rPr lang="de-DE" dirty="0"/>
              <a:t> via </a:t>
            </a:r>
            <a:r>
              <a:rPr lang="de-DE" dirty="0" err="1"/>
              <a:t>registration</a:t>
            </a:r>
            <a:r>
              <a:rPr lang="de-DE" dirty="0"/>
              <a:t>.</a:t>
            </a:r>
          </a:p>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8D46ABCC-808A-444A-8760-F6A0C9B1BC75}" type="slidenum">
              <a:rPr lang="de-DE" smtClean="0"/>
              <a:pPr/>
              <a:t>7</a:t>
            </a:fld>
            <a:endParaRPr lang="de-DE"/>
          </a:p>
        </p:txBody>
      </p:sp>
    </p:spTree>
    <p:extLst>
      <p:ext uri="{BB962C8B-B14F-4D97-AF65-F5344CB8AC3E}">
        <p14:creationId xmlns:p14="http://schemas.microsoft.com/office/powerpoint/2010/main" val="3580728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dirty="0"/>
              <a:t>Free </a:t>
            </a:r>
            <a:r>
              <a:rPr lang="de-DE" dirty="0" err="1"/>
              <a:t>database</a:t>
            </a:r>
            <a:r>
              <a:rPr lang="de-DE" dirty="0"/>
              <a:t>, </a:t>
            </a:r>
            <a:r>
              <a:rPr lang="de-DE" dirty="0" err="1"/>
              <a:t>access</a:t>
            </a:r>
            <a:r>
              <a:rPr lang="de-DE" dirty="0"/>
              <a:t> </a:t>
            </a:r>
            <a:r>
              <a:rPr lang="de-DE" dirty="0" err="1"/>
              <a:t>without</a:t>
            </a:r>
            <a:r>
              <a:rPr lang="de-DE" dirty="0"/>
              <a:t> </a:t>
            </a:r>
            <a:r>
              <a:rPr lang="de-DE" dirty="0" err="1"/>
              <a:t>registration</a:t>
            </a:r>
            <a:r>
              <a:rPr lang="de-DE" dirty="0"/>
              <a:t>.</a:t>
            </a:r>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8</a:t>
            </a:fld>
            <a:endParaRPr lang="de-DE"/>
          </a:p>
        </p:txBody>
      </p:sp>
    </p:spTree>
    <p:extLst>
      <p:ext uri="{BB962C8B-B14F-4D97-AF65-F5344CB8AC3E}">
        <p14:creationId xmlns:p14="http://schemas.microsoft.com/office/powerpoint/2010/main" val="3224543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r>
              <a:rPr lang="en-US" dirty="0"/>
              <a:t>https://hombib-opac.internetopac.de/index.asp?DB=151258</a:t>
            </a:r>
          </a:p>
          <a:p>
            <a:endParaRPr lang="en-US" dirty="0"/>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9</a:t>
            </a:fld>
            <a:endParaRPr lang="de-DE"/>
          </a:p>
        </p:txBody>
      </p:sp>
    </p:spTree>
    <p:extLst>
      <p:ext uri="{BB962C8B-B14F-4D97-AF65-F5344CB8AC3E}">
        <p14:creationId xmlns:p14="http://schemas.microsoft.com/office/powerpoint/2010/main" val="1502651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r>
              <a:rPr lang="de-DE" dirty="0"/>
              <a:t>Free </a:t>
            </a:r>
            <a:r>
              <a:rPr lang="de-DE" dirty="0" err="1"/>
              <a:t>database</a:t>
            </a:r>
            <a:r>
              <a:rPr lang="de-DE" dirty="0"/>
              <a:t>, </a:t>
            </a:r>
            <a:r>
              <a:rPr lang="de-DE" dirty="0" err="1"/>
              <a:t>access</a:t>
            </a:r>
            <a:r>
              <a:rPr lang="de-DE" dirty="0"/>
              <a:t> </a:t>
            </a:r>
            <a:r>
              <a:rPr lang="de-DE" dirty="0" err="1"/>
              <a:t>without</a:t>
            </a:r>
            <a:r>
              <a:rPr lang="de-DE" dirty="0"/>
              <a:t> </a:t>
            </a:r>
            <a:r>
              <a:rPr lang="de-DE" dirty="0" err="1"/>
              <a:t>registration</a:t>
            </a:r>
            <a:r>
              <a:rPr lang="de-DE" dirty="0"/>
              <a:t>.</a:t>
            </a:r>
          </a:p>
        </p:txBody>
      </p:sp>
      <p:sp>
        <p:nvSpPr>
          <p:cNvPr id="4" name="Foliennummernplatzhalter 3"/>
          <p:cNvSpPr>
            <a:spLocks noGrp="1"/>
          </p:cNvSpPr>
          <p:nvPr>
            <p:ph type="sldNum" sz="quarter" idx="10"/>
          </p:nvPr>
        </p:nvSpPr>
        <p:spPr/>
        <p:txBody>
          <a:bodyPr/>
          <a:lstStyle/>
          <a:p>
            <a:fld id="{660DDC17-4148-4CB8-B544-07AC678F1883}" type="slidenum">
              <a:rPr lang="de-DE" smtClean="0"/>
              <a:pPr/>
              <a:t>10</a:t>
            </a:fld>
            <a:endParaRPr lang="de-DE"/>
          </a:p>
        </p:txBody>
      </p:sp>
    </p:spTree>
    <p:extLst>
      <p:ext uri="{BB962C8B-B14F-4D97-AF65-F5344CB8AC3E}">
        <p14:creationId xmlns:p14="http://schemas.microsoft.com/office/powerpoint/2010/main" val="1294643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AABA10-5D07-4AF4-9813-38B9C815497A}" type="slidenum">
              <a:rPr lang="de-DE"/>
              <a:pPr/>
              <a:t>11</a:t>
            </a:fld>
            <a:endParaRPr lang="de-DE"/>
          </a:p>
        </p:txBody>
      </p:sp>
      <p:sp>
        <p:nvSpPr>
          <p:cNvPr id="88066" name="Rectangle 2"/>
          <p:cNvSpPr>
            <a:spLocks noGrp="1" noRot="1" noChangeAspect="1" noChangeArrowheads="1" noTextEdit="1"/>
          </p:cNvSpPr>
          <p:nvPr>
            <p:ph type="sldImg"/>
          </p:nvPr>
        </p:nvSpPr>
        <p:spPr>
          <a:xfrm>
            <a:off x="917575" y="744538"/>
            <a:ext cx="4962525" cy="3722687"/>
          </a:xfrm>
          <a:ln/>
        </p:spPr>
      </p:sp>
      <p:sp>
        <p:nvSpPr>
          <p:cNvPr id="88067"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3A8F5B-9FD2-484B-95C3-719FF601F0DE}" type="slidenum">
              <a:rPr lang="de-DE"/>
              <a:pPr/>
              <a:t>12</a:t>
            </a:fld>
            <a:endParaRPr lang="de-DE"/>
          </a:p>
        </p:txBody>
      </p:sp>
      <p:sp>
        <p:nvSpPr>
          <p:cNvPr id="94210" name="Rectangle 2"/>
          <p:cNvSpPr>
            <a:spLocks noGrp="1" noRot="1" noChangeAspect="1" noChangeArrowheads="1" noTextEdit="1"/>
          </p:cNvSpPr>
          <p:nvPr>
            <p:ph type="sldImg"/>
          </p:nvPr>
        </p:nvSpPr>
        <p:spPr>
          <a:xfrm>
            <a:off x="917575" y="744538"/>
            <a:ext cx="4962525" cy="3722687"/>
          </a:xfrm>
          <a:ln/>
        </p:spPr>
      </p:sp>
      <p:sp>
        <p:nvSpPr>
          <p:cNvPr id="94211" name="Rectangle 3"/>
          <p:cNvSpPr>
            <a:spLocks noGrp="1" noChangeArrowheads="1"/>
          </p:cNvSpPr>
          <p:nvPr>
            <p:ph type="body" idx="1"/>
          </p:nvPr>
        </p:nvSpPr>
        <p:spPr/>
        <p:txBody>
          <a:bodyPr/>
          <a:lstStyle/>
          <a:p>
            <a:r>
              <a:rPr lang="de-DE" dirty="0"/>
              <a:t>https://openlibrary.org/</a:t>
            </a:r>
          </a:p>
          <a:p>
            <a:endParaRPr lang="de-D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3A8F5B-9FD2-484B-95C3-719FF601F0DE}" type="slidenum">
              <a:rPr lang="de-DE"/>
              <a:pPr/>
              <a:t>13</a:t>
            </a:fld>
            <a:endParaRPr lang="de-DE"/>
          </a:p>
        </p:txBody>
      </p:sp>
      <p:sp>
        <p:nvSpPr>
          <p:cNvPr id="94210" name="Rectangle 2"/>
          <p:cNvSpPr>
            <a:spLocks noGrp="1" noRot="1" noChangeAspect="1" noChangeArrowheads="1" noTextEdit="1"/>
          </p:cNvSpPr>
          <p:nvPr>
            <p:ph type="sldImg"/>
          </p:nvPr>
        </p:nvSpPr>
        <p:spPr>
          <a:xfrm>
            <a:off x="917575" y="744538"/>
            <a:ext cx="4962525" cy="3722687"/>
          </a:xfrm>
          <a:ln/>
        </p:spPr>
      </p:sp>
      <p:sp>
        <p:nvSpPr>
          <p:cNvPr id="94211" name="Rectangle 3"/>
          <p:cNvSpPr>
            <a:spLocks noGrp="1" noChangeArrowheads="1"/>
          </p:cNvSpPr>
          <p:nvPr>
            <p:ph type="body" idx="1"/>
          </p:nvPr>
        </p:nvSpPr>
        <p:spPr/>
        <p:txBody>
          <a:bodyPr/>
          <a:lstStyle/>
          <a:p>
            <a:r>
              <a:rPr lang="de-DE" dirty="0"/>
              <a:t>https://archive.org/</a:t>
            </a:r>
          </a:p>
          <a:p>
            <a:pPr marL="0" marR="0" indent="0" algn="l" defTabSz="914400" rtl="0" eaLnBrk="0" fontAlgn="base" latinLnBrk="0" hangingPunct="0">
              <a:lnSpc>
                <a:spcPct val="100000"/>
              </a:lnSpc>
              <a:spcBef>
                <a:spcPct val="30000"/>
              </a:spcBef>
              <a:spcAft>
                <a:spcPct val="0"/>
              </a:spcAft>
              <a:buClrTx/>
              <a:buSzTx/>
              <a:buFontTx/>
              <a:buNone/>
              <a:tabLst/>
              <a:defRPr/>
            </a:pPr>
            <a:r>
              <a:rPr lang="de-DE" dirty="0"/>
              <a:t>Free </a:t>
            </a:r>
            <a:r>
              <a:rPr lang="de-DE" dirty="0" err="1"/>
              <a:t>database</a:t>
            </a:r>
            <a:r>
              <a:rPr lang="de-DE" dirty="0"/>
              <a:t>, </a:t>
            </a:r>
            <a:r>
              <a:rPr lang="de-DE" dirty="0" err="1"/>
              <a:t>access</a:t>
            </a:r>
            <a:r>
              <a:rPr lang="de-DE" dirty="0"/>
              <a:t> via </a:t>
            </a:r>
            <a:r>
              <a:rPr lang="de-DE" dirty="0" err="1"/>
              <a:t>registration</a:t>
            </a:r>
            <a:r>
              <a:rPr lang="de-DE" dirty="0"/>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3A8F5B-9FD2-484B-95C3-719FF601F0DE}" type="slidenum">
              <a:rPr lang="de-DE"/>
              <a:pPr/>
              <a:t>14</a:t>
            </a:fld>
            <a:endParaRPr lang="de-DE"/>
          </a:p>
        </p:txBody>
      </p:sp>
      <p:sp>
        <p:nvSpPr>
          <p:cNvPr id="94210" name="Rectangle 2"/>
          <p:cNvSpPr>
            <a:spLocks noGrp="1" noRot="1" noChangeAspect="1" noChangeArrowheads="1" noTextEdit="1"/>
          </p:cNvSpPr>
          <p:nvPr>
            <p:ph type="sldImg"/>
          </p:nvPr>
        </p:nvSpPr>
        <p:spPr>
          <a:xfrm>
            <a:off x="917575" y="744538"/>
            <a:ext cx="4962525" cy="3722687"/>
          </a:xfrm>
          <a:ln/>
        </p:spPr>
      </p:sp>
      <p:sp>
        <p:nvSpPr>
          <p:cNvPr id="94211"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r>
              <a:rPr lang="de-DE" dirty="0" err="1">
                <a:solidFill>
                  <a:schemeClr val="tx1"/>
                </a:solidFill>
              </a:rPr>
              <a:t>Empirium</a:t>
            </a:r>
            <a:r>
              <a:rPr lang="de-DE" dirty="0">
                <a:solidFill>
                  <a:schemeClr val="tx1"/>
                </a:solidFill>
              </a:rPr>
              <a:t> </a:t>
            </a:r>
            <a:r>
              <a:rPr lang="de-DE" dirty="0" err="1">
                <a:solidFill>
                  <a:schemeClr val="tx1"/>
                </a:solidFill>
              </a:rPr>
              <a:t>publications</a:t>
            </a:r>
            <a:r>
              <a:rPr lang="de-DE" dirty="0">
                <a:solidFill>
                  <a:schemeClr val="tx1"/>
                </a:solidFill>
              </a:rPr>
              <a:t>:</a:t>
            </a:r>
          </a:p>
          <a:p>
            <a:r>
              <a:rPr lang="de-DE" sz="1200" kern="1200" dirty="0">
                <a:solidFill>
                  <a:schemeClr val="tx1"/>
                </a:solidFill>
                <a:effectLst/>
                <a:latin typeface="Times New Roman" pitchFamily="18" charset="0"/>
                <a:ea typeface="+mn-ea"/>
                <a:cs typeface="+mn-cs"/>
                <a:hlinkClick r:id="rId3"/>
              </a:rPr>
              <a:t>R. </a:t>
            </a:r>
            <a:r>
              <a:rPr lang="de-DE" sz="1200" kern="1200" dirty="0" err="1">
                <a:solidFill>
                  <a:schemeClr val="tx1"/>
                </a:solidFill>
                <a:effectLst/>
                <a:latin typeface="Times New Roman" pitchFamily="18" charset="0"/>
                <a:ea typeface="+mn-ea"/>
                <a:cs typeface="+mn-cs"/>
                <a:hlinkClick r:id="rId3"/>
              </a:rPr>
              <a:t>Schäferkordt</a:t>
            </a:r>
            <a:r>
              <a:rPr lang="de-DE" sz="1200" kern="1200" dirty="0">
                <a:solidFill>
                  <a:schemeClr val="tx1"/>
                </a:solidFill>
                <a:effectLst/>
                <a:latin typeface="Times New Roman" pitchFamily="18" charset="0"/>
                <a:ea typeface="+mn-ea"/>
                <a:cs typeface="+mn-cs"/>
                <a:hlinkClick r:id="rId3"/>
              </a:rPr>
              <a:t>, C. Kösters: Das </a:t>
            </a:r>
            <a:r>
              <a:rPr lang="de-DE" sz="1200" kern="1200" dirty="0" err="1">
                <a:solidFill>
                  <a:schemeClr val="tx1"/>
                </a:solidFill>
                <a:effectLst/>
                <a:latin typeface="Times New Roman" pitchFamily="18" charset="0"/>
                <a:ea typeface="+mn-ea"/>
                <a:cs typeface="+mn-cs"/>
                <a:hlinkClick r:id="rId3"/>
              </a:rPr>
              <a:t>WissHom</a:t>
            </a:r>
            <a:r>
              <a:rPr lang="de-DE" sz="1200" kern="1200" dirty="0">
                <a:solidFill>
                  <a:schemeClr val="tx1"/>
                </a:solidFill>
                <a:effectLst/>
                <a:latin typeface="Times New Roman" pitchFamily="18" charset="0"/>
                <a:ea typeface="+mn-ea"/>
                <a:cs typeface="+mn-cs"/>
                <a:hlinkClick r:id="rId3"/>
              </a:rPr>
              <a:t>-Projekt "</a:t>
            </a:r>
            <a:r>
              <a:rPr lang="de-DE" sz="1200" kern="1200" dirty="0" err="1">
                <a:solidFill>
                  <a:schemeClr val="tx1"/>
                </a:solidFill>
                <a:effectLst/>
                <a:latin typeface="Times New Roman" pitchFamily="18" charset="0"/>
                <a:ea typeface="+mn-ea"/>
                <a:cs typeface="+mn-cs"/>
                <a:hlinkClick r:id="rId3"/>
              </a:rPr>
              <a:t>Empirium</a:t>
            </a:r>
            <a:r>
              <a:rPr lang="de-DE" sz="1200" kern="1200" dirty="0">
                <a:solidFill>
                  <a:schemeClr val="tx1"/>
                </a:solidFill>
                <a:effectLst/>
                <a:latin typeface="Times New Roman" pitchFamily="18" charset="0"/>
                <a:ea typeface="+mn-ea"/>
                <a:cs typeface="+mn-cs"/>
                <a:hlinkClick r:id="rId3"/>
              </a:rPr>
              <a:t>". AHZ 2015; 260(03): 9-12</a:t>
            </a:r>
            <a:endParaRPr lang="de-DE" sz="1200" kern="1200" dirty="0">
              <a:solidFill>
                <a:schemeClr val="tx1"/>
              </a:solidFill>
              <a:effectLst/>
              <a:latin typeface="Times New Roman" pitchFamily="18" charset="0"/>
              <a:ea typeface="+mn-ea"/>
              <a:cs typeface="+mn-cs"/>
            </a:endParaRPr>
          </a:p>
          <a:p>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hlinkClick r:id="rId4"/>
              </a:rPr>
              <a:t>R. </a:t>
            </a:r>
            <a:r>
              <a:rPr lang="de-DE" sz="1200" kern="1200" dirty="0" err="1">
                <a:solidFill>
                  <a:schemeClr val="tx1"/>
                </a:solidFill>
                <a:effectLst/>
                <a:latin typeface="Times New Roman" pitchFamily="18" charset="0"/>
                <a:ea typeface="+mn-ea"/>
                <a:cs typeface="+mn-cs"/>
                <a:hlinkClick r:id="rId4"/>
              </a:rPr>
              <a:t>Schäferkordt</a:t>
            </a:r>
            <a:r>
              <a:rPr lang="de-DE" sz="1200" kern="1200" dirty="0">
                <a:solidFill>
                  <a:schemeClr val="tx1"/>
                </a:solidFill>
                <a:effectLst/>
                <a:latin typeface="Times New Roman" pitchFamily="18" charset="0"/>
                <a:ea typeface="+mn-ea"/>
                <a:cs typeface="+mn-cs"/>
                <a:hlinkClick r:id="rId4"/>
              </a:rPr>
              <a:t>, S. Hoffmann: Umfrage zum Thema Falldokumentation. AHZ 2014; 259(04): 14-20</a:t>
            </a:r>
            <a:endParaRPr lang="de-DE" sz="1200" kern="1200" dirty="0">
              <a:solidFill>
                <a:schemeClr val="tx1"/>
              </a:solidFill>
              <a:effectLst/>
              <a:latin typeface="Times New Roman" pitchFamily="18" charset="0"/>
              <a:ea typeface="+mn-ea"/>
              <a:cs typeface="+mn-cs"/>
            </a:endParaRPr>
          </a:p>
          <a:p>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hlinkClick r:id="rId5"/>
              </a:rPr>
              <a:t>R. </a:t>
            </a:r>
            <a:r>
              <a:rPr lang="de-DE" sz="1200" kern="1200" dirty="0" err="1">
                <a:solidFill>
                  <a:schemeClr val="tx1"/>
                </a:solidFill>
                <a:effectLst/>
                <a:latin typeface="Times New Roman" pitchFamily="18" charset="0"/>
                <a:ea typeface="+mn-ea"/>
                <a:cs typeface="+mn-cs"/>
                <a:hlinkClick r:id="rId5"/>
              </a:rPr>
              <a:t>Schäferkordt</a:t>
            </a:r>
            <a:r>
              <a:rPr lang="de-DE" sz="1200" kern="1200" dirty="0">
                <a:solidFill>
                  <a:schemeClr val="tx1"/>
                </a:solidFill>
                <a:effectLst/>
                <a:latin typeface="Times New Roman" pitchFamily="18" charset="0"/>
                <a:ea typeface="+mn-ea"/>
                <a:cs typeface="+mn-cs"/>
                <a:hlinkClick r:id="rId5"/>
              </a:rPr>
              <a:t>: Klinische Verifikation der </a:t>
            </a:r>
            <a:r>
              <a:rPr lang="de-DE" sz="1200" kern="1200" dirty="0" err="1">
                <a:solidFill>
                  <a:schemeClr val="tx1"/>
                </a:solidFill>
                <a:effectLst/>
                <a:latin typeface="Times New Roman" pitchFamily="18" charset="0"/>
                <a:ea typeface="+mn-ea"/>
                <a:cs typeface="+mn-cs"/>
                <a:hlinkClick r:id="rId5"/>
              </a:rPr>
              <a:t>Materia</a:t>
            </a:r>
            <a:r>
              <a:rPr lang="de-DE" sz="1200" kern="1200" dirty="0">
                <a:solidFill>
                  <a:schemeClr val="tx1"/>
                </a:solidFill>
                <a:effectLst/>
                <a:latin typeface="Times New Roman" pitchFamily="18" charset="0"/>
                <a:ea typeface="+mn-ea"/>
                <a:cs typeface="+mn-cs"/>
                <a:hlinkClick r:id="rId5"/>
              </a:rPr>
              <a:t> </a:t>
            </a:r>
            <a:r>
              <a:rPr lang="de-DE" sz="1200" kern="1200" dirty="0" err="1">
                <a:solidFill>
                  <a:schemeClr val="tx1"/>
                </a:solidFill>
                <a:effectLst/>
                <a:latin typeface="Times New Roman" pitchFamily="18" charset="0"/>
                <a:ea typeface="+mn-ea"/>
                <a:cs typeface="+mn-cs"/>
                <a:hlinkClick r:id="rId5"/>
              </a:rPr>
              <a:t>medica</a:t>
            </a:r>
            <a:r>
              <a:rPr lang="de-DE" sz="1200" kern="1200" dirty="0">
                <a:solidFill>
                  <a:schemeClr val="tx1"/>
                </a:solidFill>
                <a:effectLst/>
                <a:latin typeface="Times New Roman" pitchFamily="18" charset="0"/>
                <a:ea typeface="+mn-ea"/>
                <a:cs typeface="+mn-cs"/>
                <a:hlinkClick r:id="rId5"/>
              </a:rPr>
              <a:t> unter Anwendung des </a:t>
            </a:r>
            <a:r>
              <a:rPr lang="de-DE" sz="1200" kern="1200" dirty="0" err="1">
                <a:solidFill>
                  <a:schemeClr val="tx1"/>
                </a:solidFill>
                <a:effectLst/>
                <a:latin typeface="Times New Roman" pitchFamily="18" charset="0"/>
                <a:ea typeface="+mn-ea"/>
                <a:cs typeface="+mn-cs"/>
                <a:hlinkClick r:id="rId5"/>
              </a:rPr>
              <a:t>Bayes'schen</a:t>
            </a:r>
            <a:r>
              <a:rPr lang="de-DE" sz="1200" kern="1200" dirty="0">
                <a:solidFill>
                  <a:schemeClr val="tx1"/>
                </a:solidFill>
                <a:effectLst/>
                <a:latin typeface="Times New Roman" pitchFamily="18" charset="0"/>
                <a:ea typeface="+mn-ea"/>
                <a:cs typeface="+mn-cs"/>
                <a:hlinkClick r:id="rId5"/>
              </a:rPr>
              <a:t> Theorems. AHZ 2014; 259(03): 24-28</a:t>
            </a:r>
            <a:endParaRPr lang="de-DE" sz="1200" kern="1200" dirty="0">
              <a:solidFill>
                <a:schemeClr val="tx1"/>
              </a:solidFill>
              <a:effectLst/>
              <a:latin typeface="Times New Roman" pitchFamily="18" charset="0"/>
              <a:ea typeface="+mn-ea"/>
              <a:cs typeface="+mn-cs"/>
            </a:endParaRPr>
          </a:p>
          <a:p>
            <a:r>
              <a:rPr lang="de-DE" sz="1200" kern="1200" dirty="0">
                <a:solidFill>
                  <a:schemeClr val="tx1"/>
                </a:solidFill>
                <a:effectLst/>
                <a:latin typeface="Times New Roman" pitchFamily="18" charset="0"/>
                <a:ea typeface="+mn-ea"/>
                <a:cs typeface="+mn-cs"/>
              </a:rPr>
              <a:t> </a:t>
            </a:r>
          </a:p>
          <a:p>
            <a:endParaRPr lang="de-DE" dirty="0"/>
          </a:p>
        </p:txBody>
      </p:sp>
      <p:sp>
        <p:nvSpPr>
          <p:cNvPr id="4" name="Foliennummernplatzhalter 3"/>
          <p:cNvSpPr>
            <a:spLocks noGrp="1"/>
          </p:cNvSpPr>
          <p:nvPr>
            <p:ph type="sldNum" sz="quarter" idx="10"/>
          </p:nvPr>
        </p:nvSpPr>
        <p:spPr/>
        <p:txBody>
          <a:bodyPr/>
          <a:lstStyle/>
          <a:p>
            <a:fld id="{660DDC17-4148-4CB8-B544-07AC678F1883}" type="slidenum">
              <a:rPr lang="de-DE" smtClean="0"/>
              <a:pPr/>
              <a:t>15</a:t>
            </a:fld>
            <a:endParaRPr lang="de-DE"/>
          </a:p>
        </p:txBody>
      </p:sp>
    </p:spTree>
    <p:extLst>
      <p:ext uri="{BB962C8B-B14F-4D97-AF65-F5344CB8AC3E}">
        <p14:creationId xmlns:p14="http://schemas.microsoft.com/office/powerpoint/2010/main" val="852448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r>
              <a:rPr lang="de-DE" dirty="0" err="1">
                <a:solidFill>
                  <a:schemeClr val="tx1"/>
                </a:solidFill>
              </a:rPr>
              <a:t>Empirium</a:t>
            </a:r>
            <a:r>
              <a:rPr lang="de-DE" dirty="0">
                <a:solidFill>
                  <a:schemeClr val="tx1"/>
                </a:solidFill>
              </a:rPr>
              <a:t> </a:t>
            </a:r>
            <a:r>
              <a:rPr lang="de-DE" dirty="0" err="1">
                <a:solidFill>
                  <a:schemeClr val="tx1"/>
                </a:solidFill>
              </a:rPr>
              <a:t>publications</a:t>
            </a:r>
            <a:r>
              <a:rPr lang="de-DE" dirty="0">
                <a:solidFill>
                  <a:schemeClr val="tx1"/>
                </a:solidFill>
              </a:rPr>
              <a:t>:</a:t>
            </a:r>
          </a:p>
          <a:p>
            <a:r>
              <a:rPr lang="de-DE" sz="1200" kern="1200" dirty="0">
                <a:solidFill>
                  <a:schemeClr val="tx1"/>
                </a:solidFill>
                <a:effectLst/>
                <a:latin typeface="Times New Roman" pitchFamily="18" charset="0"/>
                <a:ea typeface="+mn-ea"/>
                <a:cs typeface="+mn-cs"/>
                <a:hlinkClick r:id="rId3"/>
              </a:rPr>
              <a:t>R. </a:t>
            </a:r>
            <a:r>
              <a:rPr lang="de-DE" sz="1200" kern="1200" dirty="0" err="1">
                <a:solidFill>
                  <a:schemeClr val="tx1"/>
                </a:solidFill>
                <a:effectLst/>
                <a:latin typeface="Times New Roman" pitchFamily="18" charset="0"/>
                <a:ea typeface="+mn-ea"/>
                <a:cs typeface="+mn-cs"/>
                <a:hlinkClick r:id="rId3"/>
              </a:rPr>
              <a:t>Schäferkordt</a:t>
            </a:r>
            <a:r>
              <a:rPr lang="de-DE" sz="1200" kern="1200" dirty="0">
                <a:solidFill>
                  <a:schemeClr val="tx1"/>
                </a:solidFill>
                <a:effectLst/>
                <a:latin typeface="Times New Roman" pitchFamily="18" charset="0"/>
                <a:ea typeface="+mn-ea"/>
                <a:cs typeface="+mn-cs"/>
                <a:hlinkClick r:id="rId3"/>
              </a:rPr>
              <a:t>, C. Kösters: Das </a:t>
            </a:r>
            <a:r>
              <a:rPr lang="de-DE" sz="1200" kern="1200" dirty="0" err="1">
                <a:solidFill>
                  <a:schemeClr val="tx1"/>
                </a:solidFill>
                <a:effectLst/>
                <a:latin typeface="Times New Roman" pitchFamily="18" charset="0"/>
                <a:ea typeface="+mn-ea"/>
                <a:cs typeface="+mn-cs"/>
                <a:hlinkClick r:id="rId3"/>
              </a:rPr>
              <a:t>WissHom</a:t>
            </a:r>
            <a:r>
              <a:rPr lang="de-DE" sz="1200" kern="1200" dirty="0">
                <a:solidFill>
                  <a:schemeClr val="tx1"/>
                </a:solidFill>
                <a:effectLst/>
                <a:latin typeface="Times New Roman" pitchFamily="18" charset="0"/>
                <a:ea typeface="+mn-ea"/>
                <a:cs typeface="+mn-cs"/>
                <a:hlinkClick r:id="rId3"/>
              </a:rPr>
              <a:t>-Projekt "</a:t>
            </a:r>
            <a:r>
              <a:rPr lang="de-DE" sz="1200" kern="1200" dirty="0" err="1">
                <a:solidFill>
                  <a:schemeClr val="tx1"/>
                </a:solidFill>
                <a:effectLst/>
                <a:latin typeface="Times New Roman" pitchFamily="18" charset="0"/>
                <a:ea typeface="+mn-ea"/>
                <a:cs typeface="+mn-cs"/>
                <a:hlinkClick r:id="rId3"/>
              </a:rPr>
              <a:t>Empirium</a:t>
            </a:r>
            <a:r>
              <a:rPr lang="de-DE" sz="1200" kern="1200" dirty="0">
                <a:solidFill>
                  <a:schemeClr val="tx1"/>
                </a:solidFill>
                <a:effectLst/>
                <a:latin typeface="Times New Roman" pitchFamily="18" charset="0"/>
                <a:ea typeface="+mn-ea"/>
                <a:cs typeface="+mn-cs"/>
                <a:hlinkClick r:id="rId3"/>
              </a:rPr>
              <a:t>". AHZ 2015; 260(03): 9-12</a:t>
            </a:r>
            <a:endParaRPr lang="de-DE" sz="1200" kern="1200" dirty="0">
              <a:solidFill>
                <a:schemeClr val="tx1"/>
              </a:solidFill>
              <a:effectLst/>
              <a:latin typeface="Times New Roman" pitchFamily="18" charset="0"/>
              <a:ea typeface="+mn-ea"/>
              <a:cs typeface="+mn-cs"/>
            </a:endParaRPr>
          </a:p>
          <a:p>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hlinkClick r:id="rId4"/>
              </a:rPr>
              <a:t>R. </a:t>
            </a:r>
            <a:r>
              <a:rPr lang="de-DE" sz="1200" kern="1200" dirty="0" err="1">
                <a:solidFill>
                  <a:schemeClr val="tx1"/>
                </a:solidFill>
                <a:effectLst/>
                <a:latin typeface="Times New Roman" pitchFamily="18" charset="0"/>
                <a:ea typeface="+mn-ea"/>
                <a:cs typeface="+mn-cs"/>
                <a:hlinkClick r:id="rId4"/>
              </a:rPr>
              <a:t>Schäferkordt</a:t>
            </a:r>
            <a:r>
              <a:rPr lang="de-DE" sz="1200" kern="1200" dirty="0">
                <a:solidFill>
                  <a:schemeClr val="tx1"/>
                </a:solidFill>
                <a:effectLst/>
                <a:latin typeface="Times New Roman" pitchFamily="18" charset="0"/>
                <a:ea typeface="+mn-ea"/>
                <a:cs typeface="+mn-cs"/>
                <a:hlinkClick r:id="rId4"/>
              </a:rPr>
              <a:t>, S. Hoffmann: Umfrage zum Thema Falldokumentation. AHZ 2014; 259(04): 14-20</a:t>
            </a:r>
            <a:endParaRPr lang="de-DE" sz="1200" kern="1200" dirty="0">
              <a:solidFill>
                <a:schemeClr val="tx1"/>
              </a:solidFill>
              <a:effectLst/>
              <a:latin typeface="Times New Roman" pitchFamily="18" charset="0"/>
              <a:ea typeface="+mn-ea"/>
              <a:cs typeface="+mn-cs"/>
            </a:endParaRPr>
          </a:p>
          <a:p>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hlinkClick r:id="rId5"/>
              </a:rPr>
              <a:t>R. </a:t>
            </a:r>
            <a:r>
              <a:rPr lang="de-DE" sz="1200" kern="1200" dirty="0" err="1">
                <a:solidFill>
                  <a:schemeClr val="tx1"/>
                </a:solidFill>
                <a:effectLst/>
                <a:latin typeface="Times New Roman" pitchFamily="18" charset="0"/>
                <a:ea typeface="+mn-ea"/>
                <a:cs typeface="+mn-cs"/>
                <a:hlinkClick r:id="rId5"/>
              </a:rPr>
              <a:t>Schäferkordt</a:t>
            </a:r>
            <a:r>
              <a:rPr lang="de-DE" sz="1200" kern="1200" dirty="0">
                <a:solidFill>
                  <a:schemeClr val="tx1"/>
                </a:solidFill>
                <a:effectLst/>
                <a:latin typeface="Times New Roman" pitchFamily="18" charset="0"/>
                <a:ea typeface="+mn-ea"/>
                <a:cs typeface="+mn-cs"/>
                <a:hlinkClick r:id="rId5"/>
              </a:rPr>
              <a:t>: Klinische Verifikation der </a:t>
            </a:r>
            <a:r>
              <a:rPr lang="de-DE" sz="1200" kern="1200" dirty="0" err="1">
                <a:solidFill>
                  <a:schemeClr val="tx1"/>
                </a:solidFill>
                <a:effectLst/>
                <a:latin typeface="Times New Roman" pitchFamily="18" charset="0"/>
                <a:ea typeface="+mn-ea"/>
                <a:cs typeface="+mn-cs"/>
                <a:hlinkClick r:id="rId5"/>
              </a:rPr>
              <a:t>Materia</a:t>
            </a:r>
            <a:r>
              <a:rPr lang="de-DE" sz="1200" kern="1200" dirty="0">
                <a:solidFill>
                  <a:schemeClr val="tx1"/>
                </a:solidFill>
                <a:effectLst/>
                <a:latin typeface="Times New Roman" pitchFamily="18" charset="0"/>
                <a:ea typeface="+mn-ea"/>
                <a:cs typeface="+mn-cs"/>
                <a:hlinkClick r:id="rId5"/>
              </a:rPr>
              <a:t> </a:t>
            </a:r>
            <a:r>
              <a:rPr lang="de-DE" sz="1200" kern="1200" dirty="0" err="1">
                <a:solidFill>
                  <a:schemeClr val="tx1"/>
                </a:solidFill>
                <a:effectLst/>
                <a:latin typeface="Times New Roman" pitchFamily="18" charset="0"/>
                <a:ea typeface="+mn-ea"/>
                <a:cs typeface="+mn-cs"/>
                <a:hlinkClick r:id="rId5"/>
              </a:rPr>
              <a:t>medica</a:t>
            </a:r>
            <a:r>
              <a:rPr lang="de-DE" sz="1200" kern="1200" dirty="0">
                <a:solidFill>
                  <a:schemeClr val="tx1"/>
                </a:solidFill>
                <a:effectLst/>
                <a:latin typeface="Times New Roman" pitchFamily="18" charset="0"/>
                <a:ea typeface="+mn-ea"/>
                <a:cs typeface="+mn-cs"/>
                <a:hlinkClick r:id="rId5"/>
              </a:rPr>
              <a:t> unter Anwendung des </a:t>
            </a:r>
            <a:r>
              <a:rPr lang="de-DE" sz="1200" kern="1200" dirty="0" err="1">
                <a:solidFill>
                  <a:schemeClr val="tx1"/>
                </a:solidFill>
                <a:effectLst/>
                <a:latin typeface="Times New Roman" pitchFamily="18" charset="0"/>
                <a:ea typeface="+mn-ea"/>
                <a:cs typeface="+mn-cs"/>
                <a:hlinkClick r:id="rId5"/>
              </a:rPr>
              <a:t>Bayes'schen</a:t>
            </a:r>
            <a:r>
              <a:rPr lang="de-DE" sz="1200" kern="1200" dirty="0">
                <a:solidFill>
                  <a:schemeClr val="tx1"/>
                </a:solidFill>
                <a:effectLst/>
                <a:latin typeface="Times New Roman" pitchFamily="18" charset="0"/>
                <a:ea typeface="+mn-ea"/>
                <a:cs typeface="+mn-cs"/>
                <a:hlinkClick r:id="rId5"/>
              </a:rPr>
              <a:t> Theorems. AHZ 2014; 259(03): 24-28</a:t>
            </a:r>
            <a:endParaRPr lang="de-DE" sz="1200" kern="1200" dirty="0">
              <a:solidFill>
                <a:schemeClr val="tx1"/>
              </a:solidFill>
              <a:effectLst/>
              <a:latin typeface="Times New Roman" pitchFamily="18" charset="0"/>
              <a:ea typeface="+mn-ea"/>
              <a:cs typeface="+mn-cs"/>
            </a:endParaRPr>
          </a:p>
          <a:p>
            <a:r>
              <a:rPr lang="de-DE" sz="1200" kern="1200" dirty="0">
                <a:solidFill>
                  <a:schemeClr val="tx1"/>
                </a:solidFill>
                <a:effectLst/>
                <a:latin typeface="Times New Roman" pitchFamily="18" charset="0"/>
                <a:ea typeface="+mn-ea"/>
                <a:cs typeface="+mn-cs"/>
              </a:rPr>
              <a:t> </a:t>
            </a:r>
          </a:p>
          <a:p>
            <a:endParaRPr lang="de-DE" dirty="0"/>
          </a:p>
        </p:txBody>
      </p:sp>
      <p:sp>
        <p:nvSpPr>
          <p:cNvPr id="4" name="Foliennummernplatzhalter 3"/>
          <p:cNvSpPr>
            <a:spLocks noGrp="1"/>
          </p:cNvSpPr>
          <p:nvPr>
            <p:ph type="sldNum" sz="quarter" idx="10"/>
          </p:nvPr>
        </p:nvSpPr>
        <p:spPr/>
        <p:txBody>
          <a:bodyPr/>
          <a:lstStyle/>
          <a:p>
            <a:fld id="{660DDC17-4148-4CB8-B544-07AC678F1883}" type="slidenum">
              <a:rPr lang="de-DE" smtClean="0"/>
              <a:pPr/>
              <a:t>16</a:t>
            </a:fld>
            <a:endParaRPr lang="de-DE"/>
          </a:p>
        </p:txBody>
      </p:sp>
    </p:spTree>
    <p:extLst>
      <p:ext uri="{BB962C8B-B14F-4D97-AF65-F5344CB8AC3E}">
        <p14:creationId xmlns:p14="http://schemas.microsoft.com/office/powerpoint/2010/main" val="8524483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980C6B-240A-4E43-8750-809647E633CD}" type="slidenum">
              <a:rPr lang="de-DE"/>
              <a:pPr/>
              <a:t>17</a:t>
            </a:fld>
            <a:endParaRPr lang="de-DE"/>
          </a:p>
        </p:txBody>
      </p:sp>
      <p:sp>
        <p:nvSpPr>
          <p:cNvPr id="140290" name="Rectangle 2"/>
          <p:cNvSpPr>
            <a:spLocks noGrp="1" noRot="1" noChangeAspect="1" noChangeArrowheads="1" noTextEdit="1"/>
          </p:cNvSpPr>
          <p:nvPr>
            <p:ph type="sldImg"/>
          </p:nvPr>
        </p:nvSpPr>
        <p:spPr>
          <a:xfrm>
            <a:off x="917575" y="744538"/>
            <a:ext cx="4962525" cy="3722687"/>
          </a:xfrm>
          <a:ln/>
        </p:spPr>
      </p:sp>
      <p:sp>
        <p:nvSpPr>
          <p:cNvPr id="140291" name="Rectangle 3"/>
          <p:cNvSpPr>
            <a:spLocks noGrp="1" noChangeArrowheads="1"/>
          </p:cNvSpPr>
          <p:nvPr>
            <p:ph type="body" idx="1"/>
          </p:nvPr>
        </p:nvSpPr>
        <p:spPr/>
        <p:txBody>
          <a:bodyPr/>
          <a:lstStyle/>
          <a:p>
            <a:r>
              <a:rPr lang="de-DE" sz="1000" b="1" dirty="0"/>
              <a:t>Evidenz basierte Homöopathie</a:t>
            </a:r>
            <a:r>
              <a:rPr lang="de-DE" sz="1000" dirty="0"/>
              <a:t/>
            </a:r>
            <a:br>
              <a:rPr lang="de-DE" sz="1000" dirty="0"/>
            </a:br>
            <a:r>
              <a:rPr lang="de-DE" sz="1000" dirty="0"/>
              <a:t>Carlos N. </a:t>
            </a:r>
            <a:r>
              <a:rPr lang="de-DE" sz="1000" dirty="0" err="1"/>
              <a:t>Cámpora</a:t>
            </a:r>
            <a:endParaRPr lang="de-DE" sz="1000" dirty="0"/>
          </a:p>
          <a:p>
            <a:r>
              <a:rPr lang="de-DE" sz="1000" dirty="0"/>
              <a:t>Evidenzbasierte Homöopathie (EBH) ist ein auf die Homöopathie zugeschnittenes Verfahren, das homöopathische Symptome, aber auch Methoden der Homöopathie auf der Grundlage der klinischen Verifikation bestätigt oder verwirft. Die Forschungsdatenbank für homöopathische Fall­darstellungen in Argentinien, BRECHA, ist in dieser Hinsicht wegweisend. Sie stellt sehr strenge Anforderungen an die Dokumentation und Bewertung der Behandlungsergebnisse. Diese Anforderungen erlauben eine Forschung anhand qualitativ hochwertiger Fälle, die qualitative und quantitative Elemente verbindet.</a:t>
            </a:r>
            <a:br>
              <a:rPr lang="de-DE" sz="1000" dirty="0"/>
            </a:br>
            <a:r>
              <a:rPr lang="de-DE" sz="1000" dirty="0"/>
              <a:t>Hierfür wird eine spezielle Bewertungsskala für chronische und akute Fälle verwendet, die von Dr. </a:t>
            </a:r>
            <a:r>
              <a:rPr lang="de-DE" sz="1000" dirty="0" err="1"/>
              <a:t>Cámpora</a:t>
            </a:r>
            <a:r>
              <a:rPr lang="de-DE" sz="1000" dirty="0"/>
              <a:t> im Jahre 2001 entwickelt wurde. Diese Skala erlaubt eine numerische Bewertung, die Informationen über Qualität, Schwere und andere relevante Aspekte eines Falles liefert. Der Vortrag zeigt, dass hochwertige Falldarstellungen heute eines der wichtigsten Forschungsinstrumente zur Verbesserung der Qualität homöopathischer Verschreibungen sind.</a:t>
            </a:r>
          </a:p>
          <a:p>
            <a:endParaRPr lang="de-DE" sz="1000" dirty="0"/>
          </a:p>
          <a:p>
            <a:r>
              <a:rPr lang="de-DE" sz="1000" dirty="0"/>
              <a:t>http://www.google.de/imgres?q=Dr.+Carlos+N.+C%C3%A1mpora&amp;hl=de&amp;tbo=d&amp;biw=1155&amp;bih=559&amp;tbm=isch&amp;tbnid=Ao8aB_rKm_x4vM:&amp;imgrefurl=http://www.homeopathy-congress.com/referent-campora.html&amp;docid=NAHD6XzRmFsSYM&amp;imgurl=http://www.homeopathy-congress.com/img/spk_campo_50.jpg&amp;w=50&amp;h=50&amp;ei=ciS3UO3MGsbY4QTQm4G4CA&amp;zoom=1&amp;iact=hc&amp;vpx=274&amp;vpy=205&amp;dur=1344&amp;hovh=50&amp;hovw=50&amp;tx=107&amp;ty=41&amp;sig=115874591910470213571&amp;page=1&amp;tbnh=50&amp;tbnw=50&amp;start=0&amp;ndsp=25&amp;ved=1t:429,r:2,s:0,i:90 </a:t>
            </a:r>
          </a:p>
          <a:p>
            <a:endParaRPr lang="de-DE" sz="10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r>
              <a:rPr lang="de-DE" sz="1200" dirty="0"/>
              <a:t>References:</a:t>
            </a:r>
          </a:p>
          <a:p>
            <a:endParaRPr lang="de-DE" sz="1200" dirty="0"/>
          </a:p>
          <a:p>
            <a:r>
              <a:rPr lang="en-US" dirty="0" err="1"/>
              <a:t>Relton</a:t>
            </a:r>
            <a:r>
              <a:rPr lang="en-US" dirty="0"/>
              <a:t>, C., </a:t>
            </a:r>
            <a:r>
              <a:rPr lang="en-US" dirty="0" err="1"/>
              <a:t>Viksveen</a:t>
            </a:r>
            <a:r>
              <a:rPr lang="en-US" dirty="0"/>
              <a:t>, P., Kessler, U.</a:t>
            </a:r>
            <a:r>
              <a:rPr lang="en-US" b="1" dirty="0"/>
              <a:t/>
            </a:r>
            <a:br>
              <a:rPr lang="en-US" b="1" dirty="0"/>
            </a:br>
            <a:r>
              <a:rPr lang="en-US" b="0" dirty="0"/>
              <a:t>The Making Cases Count initiative.</a:t>
            </a:r>
            <a:r>
              <a:rPr lang="en-US" b="1" dirty="0"/>
              <a:t/>
            </a:r>
            <a:br>
              <a:rPr lang="en-US" b="1" dirty="0"/>
            </a:br>
            <a:r>
              <a:rPr lang="en-US" dirty="0"/>
              <a:t>Complementary therapies in medicine 2014; 22 (4): 621-624.</a:t>
            </a:r>
          </a:p>
          <a:p>
            <a:r>
              <a:rPr lang="de-DE" sz="1200" dirty="0"/>
              <a:t>http://media.wix.com/ugd/54a892_89fdd4fbdc16489cbb2ca8aa76ca9a93.pdf </a:t>
            </a:r>
          </a:p>
          <a:p>
            <a:endParaRPr lang="de-DE" sz="1200" dirty="0"/>
          </a:p>
          <a:p>
            <a:r>
              <a:rPr lang="de-DE" sz="1200" dirty="0"/>
              <a:t>Kessler, U., </a:t>
            </a:r>
            <a:r>
              <a:rPr lang="de-DE" sz="1200" dirty="0" err="1"/>
              <a:t>Schäferkordt</a:t>
            </a:r>
            <a:r>
              <a:rPr lang="de-DE" sz="1200" dirty="0"/>
              <a:t>, R.</a:t>
            </a:r>
            <a:br>
              <a:rPr lang="de-DE" sz="1200" dirty="0"/>
            </a:br>
            <a:r>
              <a:rPr lang="de-DE" sz="1200" dirty="0"/>
              <a:t>Viele Tropfen ergeben einen Ozean: wissenschaftliche Falldokumentation in der Homöopathie</a:t>
            </a:r>
            <a:br>
              <a:rPr lang="de-DE" sz="1200" dirty="0"/>
            </a:br>
            <a:r>
              <a:rPr lang="de-DE" sz="1200" dirty="0" err="1"/>
              <a:t>Homöopathie</a:t>
            </a:r>
            <a:r>
              <a:rPr lang="de-DE" sz="1200" dirty="0"/>
              <a:t> Konkret 2012; 5 (3): 95-98. </a:t>
            </a:r>
          </a:p>
          <a:p>
            <a:endParaRPr lang="de-DE" sz="600" dirty="0"/>
          </a:p>
          <a:p>
            <a:r>
              <a:rPr lang="de-DE" sz="1200" dirty="0" err="1"/>
              <a:t>Relton</a:t>
            </a:r>
            <a:r>
              <a:rPr lang="de-DE" sz="1200" dirty="0"/>
              <a:t>, C.</a:t>
            </a:r>
            <a:br>
              <a:rPr lang="de-DE" sz="1200" dirty="0"/>
            </a:br>
            <a:r>
              <a:rPr lang="de-DE" sz="1200" dirty="0" err="1"/>
              <a:t>Untangeling</a:t>
            </a:r>
            <a:r>
              <a:rPr lang="de-DE" sz="1200" dirty="0"/>
              <a:t> </a:t>
            </a:r>
            <a:r>
              <a:rPr lang="de-DE" sz="1200" dirty="0" err="1"/>
              <a:t>the</a:t>
            </a:r>
            <a:r>
              <a:rPr lang="de-DE" sz="1200" dirty="0"/>
              <a:t> </a:t>
            </a:r>
            <a:r>
              <a:rPr lang="de-DE" sz="1200" dirty="0" err="1"/>
              <a:t>debate</a:t>
            </a:r>
            <a:r>
              <a:rPr lang="de-DE" sz="1200" dirty="0"/>
              <a:t>…</a:t>
            </a:r>
            <a:br>
              <a:rPr lang="de-DE" sz="1200" dirty="0"/>
            </a:br>
            <a:r>
              <a:rPr lang="de-DE" sz="1200" dirty="0" err="1"/>
              <a:t>Powerpoint</a:t>
            </a:r>
            <a:r>
              <a:rPr lang="de-DE" sz="1200" dirty="0"/>
              <a:t> Präsentation. S. 35ff.</a:t>
            </a:r>
          </a:p>
          <a:p>
            <a:endParaRPr lang="de-DE" dirty="0"/>
          </a:p>
        </p:txBody>
      </p:sp>
      <p:sp>
        <p:nvSpPr>
          <p:cNvPr id="4" name="Foliennummernplatzhalter 3"/>
          <p:cNvSpPr>
            <a:spLocks noGrp="1"/>
          </p:cNvSpPr>
          <p:nvPr>
            <p:ph type="sldNum" sz="quarter" idx="10"/>
          </p:nvPr>
        </p:nvSpPr>
        <p:spPr/>
        <p:txBody>
          <a:bodyPr/>
          <a:lstStyle/>
          <a:p>
            <a:fld id="{660DDC17-4148-4CB8-B544-07AC678F1883}" type="slidenum">
              <a:rPr lang="de-DE" smtClean="0"/>
              <a:pPr/>
              <a:t>18</a:t>
            </a:fld>
            <a:endParaRPr lang="de-DE"/>
          </a:p>
        </p:txBody>
      </p:sp>
    </p:spTree>
    <p:extLst>
      <p:ext uri="{BB962C8B-B14F-4D97-AF65-F5344CB8AC3E}">
        <p14:creationId xmlns:p14="http://schemas.microsoft.com/office/powerpoint/2010/main" val="4026722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19</a:t>
            </a:fld>
            <a:endParaRPr lang="de-DE"/>
          </a:p>
        </p:txBody>
      </p:sp>
    </p:spTree>
    <p:extLst>
      <p:ext uri="{BB962C8B-B14F-4D97-AF65-F5344CB8AC3E}">
        <p14:creationId xmlns:p14="http://schemas.microsoft.com/office/powerpoint/2010/main" val="1406529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CBC376-B3BD-4427-B630-92B96EF17FA4}" type="slidenum">
              <a:rPr lang="de-DE"/>
              <a:pPr/>
              <a:t>20</a:t>
            </a:fld>
            <a:endParaRPr lang="de-DE"/>
          </a:p>
        </p:txBody>
      </p:sp>
      <p:sp>
        <p:nvSpPr>
          <p:cNvPr id="89090" name="Rectangle 2"/>
          <p:cNvSpPr>
            <a:spLocks noGrp="1" noRot="1" noChangeAspect="1" noChangeArrowheads="1" noTextEdit="1"/>
          </p:cNvSpPr>
          <p:nvPr>
            <p:ph type="sldImg"/>
          </p:nvPr>
        </p:nvSpPr>
        <p:spPr>
          <a:xfrm>
            <a:off x="917575" y="744538"/>
            <a:ext cx="4962525" cy="3722687"/>
          </a:xfrm>
          <a:ln/>
        </p:spPr>
      </p:sp>
      <p:sp>
        <p:nvSpPr>
          <p:cNvPr id="89091" name="Rectangle 3"/>
          <p:cNvSpPr>
            <a:spLocks noGrp="1" noChangeArrowheads="1"/>
          </p:cNvSpPr>
          <p:nvPr>
            <p:ph type="body" idx="1"/>
          </p:nvPr>
        </p:nvSpPr>
        <p:spPr/>
        <p:txBody>
          <a:bodyPr/>
          <a:lstStyle/>
          <a:p>
            <a:r>
              <a:rPr lang="de-DE" dirty="0"/>
              <a:t>http://www.cam-quest.org/en/</a:t>
            </a:r>
          </a:p>
          <a:p>
            <a:r>
              <a:rPr lang="de-DE" dirty="0"/>
              <a:t>A </a:t>
            </a:r>
            <a:r>
              <a:rPr lang="de-DE" dirty="0" err="1"/>
              <a:t>search</a:t>
            </a:r>
            <a:r>
              <a:rPr lang="de-DE" baseline="0" dirty="0"/>
              <a:t> (</a:t>
            </a:r>
            <a:r>
              <a:rPr lang="de-DE" baseline="0" dirty="0" err="1"/>
              <a:t>no</a:t>
            </a:r>
            <a:r>
              <a:rPr lang="de-DE" baseline="0" dirty="0"/>
              <a:t> </a:t>
            </a:r>
            <a:r>
              <a:rPr lang="de-DE" baseline="0" dirty="0" err="1"/>
              <a:t>registration</a:t>
            </a:r>
            <a:r>
              <a:rPr lang="de-DE" baseline="0" dirty="0"/>
              <a:t> </a:t>
            </a:r>
            <a:r>
              <a:rPr lang="de-DE" baseline="0" dirty="0" err="1"/>
              <a:t>required</a:t>
            </a:r>
            <a:r>
              <a:rPr lang="de-DE" baseline="0" dirty="0"/>
              <a:t>) </a:t>
            </a:r>
            <a:r>
              <a:rPr lang="de-DE" baseline="0" dirty="0" err="1"/>
              <a:t>provides</a:t>
            </a:r>
            <a:r>
              <a:rPr lang="de-DE" baseline="0" dirty="0"/>
              <a:t> a </a:t>
            </a:r>
            <a:r>
              <a:rPr lang="de-DE" baseline="0" dirty="0" err="1"/>
              <a:t>reference</a:t>
            </a:r>
            <a:r>
              <a:rPr lang="de-DE" baseline="0" dirty="0"/>
              <a:t> </a:t>
            </a:r>
            <a:r>
              <a:rPr lang="de-DE" baseline="0" dirty="0" err="1"/>
              <a:t>list</a:t>
            </a:r>
            <a:r>
              <a:rPr lang="de-DE" baseline="0" dirty="0"/>
              <a:t>, </a:t>
            </a:r>
            <a:r>
              <a:rPr lang="de-DE" baseline="0" dirty="0" err="1"/>
              <a:t>actual</a:t>
            </a:r>
            <a:r>
              <a:rPr lang="de-DE" baseline="0" dirty="0"/>
              <a:t> </a:t>
            </a:r>
            <a:r>
              <a:rPr lang="de-DE" baseline="0" dirty="0" err="1"/>
              <a:t>documents</a:t>
            </a:r>
            <a:r>
              <a:rPr lang="de-DE" baseline="0" dirty="0"/>
              <a:t> </a:t>
            </a:r>
            <a:r>
              <a:rPr lang="de-DE" baseline="0" dirty="0" err="1"/>
              <a:t>can</a:t>
            </a:r>
            <a:r>
              <a:rPr lang="de-DE" baseline="0" dirty="0"/>
              <a:t> </a:t>
            </a:r>
            <a:r>
              <a:rPr lang="de-DE" baseline="0" dirty="0" err="1"/>
              <a:t>be</a:t>
            </a:r>
            <a:r>
              <a:rPr lang="de-DE" baseline="0" dirty="0"/>
              <a:t> </a:t>
            </a:r>
            <a:r>
              <a:rPr lang="de-DE" baseline="0" dirty="0" err="1"/>
              <a:t>requested</a:t>
            </a:r>
            <a:r>
              <a:rPr lang="de-DE" baseline="0" dirty="0"/>
              <a:t> </a:t>
            </a:r>
            <a:r>
              <a:rPr lang="de-DE" baseline="0" dirty="0" err="1"/>
              <a:t>from</a:t>
            </a:r>
            <a:r>
              <a:rPr lang="de-DE" baseline="0" dirty="0"/>
              <a:t> </a:t>
            </a:r>
            <a:r>
              <a:rPr lang="de-DE" baseline="0" dirty="0" err="1"/>
              <a:t>the</a:t>
            </a:r>
            <a:r>
              <a:rPr lang="de-DE" baseline="0" dirty="0"/>
              <a:t> Carstens </a:t>
            </a:r>
            <a:r>
              <a:rPr lang="de-DE" baseline="0" dirty="0" err="1"/>
              <a:t>Foundation</a:t>
            </a:r>
            <a:r>
              <a:rPr lang="de-DE" baseline="0" dirty="0"/>
              <a:t>.</a:t>
            </a:r>
            <a:endParaRPr lang="de-D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r>
              <a:rPr lang="en-US" dirty="0"/>
              <a:t>http://cambase.dmz.uni-wh.de/opencam/index_en.html</a:t>
            </a:r>
          </a:p>
          <a:p>
            <a:pPr marL="0" marR="0" indent="0" algn="l" defTabSz="914400" rtl="0" eaLnBrk="0" fontAlgn="base" latinLnBrk="0" hangingPunct="0">
              <a:lnSpc>
                <a:spcPct val="100000"/>
              </a:lnSpc>
              <a:spcBef>
                <a:spcPct val="30000"/>
              </a:spcBef>
              <a:spcAft>
                <a:spcPct val="0"/>
              </a:spcAft>
              <a:buClrTx/>
              <a:buSzTx/>
              <a:buFontTx/>
              <a:buNone/>
              <a:tabLst/>
              <a:defRPr/>
            </a:pPr>
            <a:r>
              <a:rPr lang="de-DE" dirty="0"/>
              <a:t>A </a:t>
            </a:r>
            <a:r>
              <a:rPr lang="de-DE" dirty="0" err="1"/>
              <a:t>search</a:t>
            </a:r>
            <a:r>
              <a:rPr lang="de-DE" baseline="0" dirty="0"/>
              <a:t> (</a:t>
            </a:r>
            <a:r>
              <a:rPr lang="de-DE" baseline="0" dirty="0" err="1"/>
              <a:t>no</a:t>
            </a:r>
            <a:r>
              <a:rPr lang="de-DE" baseline="0" dirty="0"/>
              <a:t> </a:t>
            </a:r>
            <a:r>
              <a:rPr lang="de-DE" baseline="0" dirty="0" err="1"/>
              <a:t>registration</a:t>
            </a:r>
            <a:r>
              <a:rPr lang="de-DE" baseline="0" dirty="0"/>
              <a:t> </a:t>
            </a:r>
            <a:r>
              <a:rPr lang="de-DE" baseline="0" dirty="0" err="1"/>
              <a:t>required</a:t>
            </a:r>
            <a:r>
              <a:rPr lang="de-DE" baseline="0" dirty="0"/>
              <a:t>) </a:t>
            </a:r>
            <a:r>
              <a:rPr lang="de-DE" baseline="0" dirty="0" err="1"/>
              <a:t>provides</a:t>
            </a:r>
            <a:r>
              <a:rPr lang="de-DE" baseline="0" dirty="0"/>
              <a:t> a </a:t>
            </a:r>
            <a:r>
              <a:rPr lang="de-DE" baseline="0" dirty="0" err="1"/>
              <a:t>reference</a:t>
            </a:r>
            <a:r>
              <a:rPr lang="de-DE" baseline="0" dirty="0"/>
              <a:t> </a:t>
            </a:r>
            <a:r>
              <a:rPr lang="de-DE" baseline="0" dirty="0" err="1"/>
              <a:t>list</a:t>
            </a:r>
            <a:r>
              <a:rPr lang="de-DE" baseline="0" dirty="0"/>
              <a:t>, </a:t>
            </a:r>
            <a:r>
              <a:rPr lang="de-DE" baseline="0" dirty="0" err="1"/>
              <a:t>actual</a:t>
            </a:r>
            <a:r>
              <a:rPr lang="de-DE" baseline="0" dirty="0"/>
              <a:t> </a:t>
            </a:r>
            <a:r>
              <a:rPr lang="de-DE" baseline="0" dirty="0" err="1"/>
              <a:t>documents</a:t>
            </a:r>
            <a:r>
              <a:rPr lang="de-DE" baseline="0" dirty="0"/>
              <a:t> </a:t>
            </a:r>
            <a:r>
              <a:rPr lang="de-DE" baseline="0" dirty="0" err="1"/>
              <a:t>can</a:t>
            </a:r>
            <a:r>
              <a:rPr lang="de-DE" baseline="0" dirty="0"/>
              <a:t> </a:t>
            </a:r>
            <a:r>
              <a:rPr lang="de-DE" baseline="0" dirty="0" err="1"/>
              <a:t>be</a:t>
            </a:r>
            <a:r>
              <a:rPr lang="de-DE" baseline="0" dirty="0"/>
              <a:t> </a:t>
            </a:r>
            <a:r>
              <a:rPr lang="de-DE" baseline="0" dirty="0" err="1"/>
              <a:t>requested</a:t>
            </a:r>
            <a:r>
              <a:rPr lang="de-DE" baseline="0" dirty="0"/>
              <a:t> </a:t>
            </a:r>
            <a:r>
              <a:rPr lang="de-DE" baseline="0" dirty="0" err="1"/>
              <a:t>from</a:t>
            </a:r>
            <a:r>
              <a:rPr lang="de-DE" baseline="0" dirty="0"/>
              <a:t> </a:t>
            </a:r>
            <a:r>
              <a:rPr lang="de-DE" baseline="0" dirty="0" err="1"/>
              <a:t>the</a:t>
            </a:r>
            <a:r>
              <a:rPr lang="de-DE" baseline="0" dirty="0"/>
              <a:t> </a:t>
            </a:r>
            <a:r>
              <a:rPr lang="de-DE" baseline="0" dirty="0" err="1"/>
              <a:t>university</a:t>
            </a:r>
            <a:r>
              <a:rPr lang="de-DE" baseline="0" dirty="0"/>
              <a:t>.</a:t>
            </a:r>
            <a:endParaRPr lang="en-US" dirty="0"/>
          </a:p>
          <a:p>
            <a:endParaRPr lang="en-US" dirty="0"/>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21</a:t>
            </a:fld>
            <a:endParaRPr lang="de-DE"/>
          </a:p>
        </p:txBody>
      </p:sp>
    </p:spTree>
    <p:extLst>
      <p:ext uri="{BB962C8B-B14F-4D97-AF65-F5344CB8AC3E}">
        <p14:creationId xmlns:p14="http://schemas.microsoft.com/office/powerpoint/2010/main" val="2503852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r>
              <a:rPr lang="de-DE" sz="1200" kern="1200" dirty="0">
                <a:solidFill>
                  <a:schemeClr val="tx1"/>
                </a:solidFill>
                <a:effectLst/>
                <a:latin typeface="Times New Roman" pitchFamily="18" charset="0"/>
                <a:ea typeface="+mn-ea"/>
                <a:cs typeface="+mn-cs"/>
              </a:rPr>
              <a:t>https://www.ebscohost.com/academic/amed-the-allied-and-complementary-medicine-database</a:t>
            </a:r>
          </a:p>
          <a:p>
            <a:endParaRPr lang="de-DE" sz="1200" kern="1200" dirty="0">
              <a:solidFill>
                <a:schemeClr val="tx1"/>
              </a:solidFill>
              <a:effectLst/>
              <a:latin typeface="Times New Roman" pitchFamily="18" charset="0"/>
              <a:ea typeface="+mn-ea"/>
              <a:cs typeface="+mn-cs"/>
            </a:endParaRPr>
          </a:p>
          <a:p>
            <a:r>
              <a:rPr lang="de-DE" sz="1200" kern="1200" dirty="0" err="1">
                <a:solidFill>
                  <a:schemeClr val="tx1"/>
                </a:solidFill>
                <a:effectLst/>
                <a:latin typeface="Times New Roman" pitchFamily="18" charset="0"/>
                <a:ea typeface="+mn-ea"/>
                <a:cs typeface="+mn-cs"/>
              </a:rPr>
              <a:t>Med</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Ref</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Serv</a:t>
            </a:r>
            <a:r>
              <a:rPr lang="de-DE" sz="1200" kern="1200" dirty="0">
                <a:solidFill>
                  <a:schemeClr val="tx1"/>
                </a:solidFill>
                <a:effectLst/>
                <a:latin typeface="Times New Roman" pitchFamily="18" charset="0"/>
                <a:ea typeface="+mn-ea"/>
                <a:cs typeface="+mn-cs"/>
              </a:rPr>
              <a:t> Q. 2016 Oct-Dec;35(4):434-439.</a:t>
            </a:r>
          </a:p>
          <a:p>
            <a:r>
              <a:rPr lang="de-DE" sz="1200" b="1" u="sng" kern="1200" dirty="0">
                <a:solidFill>
                  <a:schemeClr val="tx1"/>
                </a:solidFill>
                <a:effectLst/>
                <a:latin typeface="Times New Roman" pitchFamily="18" charset="0"/>
                <a:ea typeface="+mn-ea"/>
                <a:cs typeface="+mn-cs"/>
                <a:hlinkClick r:id="rId3"/>
              </a:rPr>
              <a:t>AMED: The Allied </a:t>
            </a:r>
            <a:r>
              <a:rPr lang="de-DE" sz="1200" b="1" u="sng" kern="1200" dirty="0" err="1">
                <a:solidFill>
                  <a:schemeClr val="tx1"/>
                </a:solidFill>
                <a:effectLst/>
                <a:latin typeface="Times New Roman" pitchFamily="18" charset="0"/>
                <a:ea typeface="+mn-ea"/>
                <a:cs typeface="+mn-cs"/>
                <a:hlinkClick r:id="rId3"/>
              </a:rPr>
              <a:t>and</a:t>
            </a:r>
            <a:r>
              <a:rPr lang="de-DE" sz="1200" b="1" u="sng" kern="1200" dirty="0">
                <a:solidFill>
                  <a:schemeClr val="tx1"/>
                </a:solidFill>
                <a:effectLst/>
                <a:latin typeface="Times New Roman" pitchFamily="18" charset="0"/>
                <a:ea typeface="+mn-ea"/>
                <a:cs typeface="+mn-cs"/>
                <a:hlinkClick r:id="rId3"/>
              </a:rPr>
              <a:t> </a:t>
            </a:r>
            <a:r>
              <a:rPr lang="de-DE" sz="1200" b="1" u="sng" kern="1200" dirty="0" err="1">
                <a:solidFill>
                  <a:schemeClr val="tx1"/>
                </a:solidFill>
                <a:effectLst/>
                <a:latin typeface="Times New Roman" pitchFamily="18" charset="0"/>
                <a:ea typeface="+mn-ea"/>
                <a:cs typeface="+mn-cs"/>
                <a:hlinkClick r:id="rId3"/>
              </a:rPr>
              <a:t>Complementary</a:t>
            </a:r>
            <a:r>
              <a:rPr lang="de-DE" sz="1200" b="1" u="sng" kern="1200" dirty="0">
                <a:solidFill>
                  <a:schemeClr val="tx1"/>
                </a:solidFill>
                <a:effectLst/>
                <a:latin typeface="Times New Roman" pitchFamily="18" charset="0"/>
                <a:ea typeface="+mn-ea"/>
                <a:cs typeface="+mn-cs"/>
                <a:hlinkClick r:id="rId3"/>
              </a:rPr>
              <a:t> </a:t>
            </a:r>
            <a:r>
              <a:rPr lang="de-DE" sz="1200" b="1" u="sng" kern="1200" dirty="0" err="1">
                <a:solidFill>
                  <a:schemeClr val="tx1"/>
                </a:solidFill>
                <a:effectLst/>
                <a:latin typeface="Times New Roman" pitchFamily="18" charset="0"/>
                <a:ea typeface="+mn-ea"/>
                <a:cs typeface="+mn-cs"/>
                <a:hlinkClick r:id="rId3"/>
              </a:rPr>
              <a:t>Medicine</a:t>
            </a:r>
            <a:r>
              <a:rPr lang="de-DE" sz="1200" b="1" u="sng" kern="1200" dirty="0">
                <a:solidFill>
                  <a:schemeClr val="tx1"/>
                </a:solidFill>
                <a:effectLst/>
                <a:latin typeface="Times New Roman" pitchFamily="18" charset="0"/>
                <a:ea typeface="+mn-ea"/>
                <a:cs typeface="+mn-cs"/>
                <a:hlinkClick r:id="rId3"/>
              </a:rPr>
              <a:t> Database.</a:t>
            </a:r>
            <a:endParaRPr lang="de-DE" sz="1200" b="1" kern="1200" dirty="0">
              <a:solidFill>
                <a:schemeClr val="tx1"/>
              </a:solidFill>
              <a:effectLst/>
              <a:latin typeface="Times New Roman" pitchFamily="18" charset="0"/>
              <a:ea typeface="+mn-ea"/>
              <a:cs typeface="+mn-cs"/>
            </a:endParaRPr>
          </a:p>
          <a:p>
            <a:r>
              <a:rPr lang="de-DE" sz="1200" u="sng" kern="1200" dirty="0" err="1">
                <a:solidFill>
                  <a:schemeClr val="tx1"/>
                </a:solidFill>
                <a:effectLst/>
                <a:latin typeface="Times New Roman" pitchFamily="18" charset="0"/>
                <a:ea typeface="+mn-ea"/>
                <a:cs typeface="+mn-cs"/>
                <a:hlinkClick r:id="rId4"/>
              </a:rPr>
              <a:t>Vardell</a:t>
            </a:r>
            <a:r>
              <a:rPr lang="de-DE" sz="1200" u="sng" kern="1200" dirty="0">
                <a:solidFill>
                  <a:schemeClr val="tx1"/>
                </a:solidFill>
                <a:effectLst/>
                <a:latin typeface="Times New Roman" pitchFamily="18" charset="0"/>
                <a:ea typeface="+mn-ea"/>
                <a:cs typeface="+mn-cs"/>
                <a:hlinkClick r:id="rId4"/>
              </a:rPr>
              <a:t> E</a:t>
            </a:r>
            <a:r>
              <a:rPr lang="de-DE" sz="1200" kern="1200" baseline="30000" dirty="0">
                <a:solidFill>
                  <a:schemeClr val="tx1"/>
                </a:solidFill>
                <a:effectLst/>
                <a:latin typeface="Times New Roman" pitchFamily="18" charset="0"/>
                <a:ea typeface="+mn-ea"/>
                <a:cs typeface="+mn-cs"/>
              </a:rPr>
              <a:t>1</a:t>
            </a:r>
            <a:r>
              <a:rPr lang="de-DE" sz="1200" kern="1200" dirty="0">
                <a:solidFill>
                  <a:schemeClr val="tx1"/>
                </a:solidFill>
                <a:effectLst/>
                <a:latin typeface="Times New Roman" pitchFamily="18" charset="0"/>
                <a:ea typeface="+mn-ea"/>
                <a:cs typeface="+mn-cs"/>
              </a:rPr>
              <a:t>.</a:t>
            </a:r>
          </a:p>
          <a:p>
            <a:r>
              <a:rPr lang="de-DE" sz="1200" kern="1200" dirty="0" err="1">
                <a:solidFill>
                  <a:schemeClr val="tx1"/>
                </a:solidFill>
                <a:effectLst/>
                <a:latin typeface="Times New Roman" pitchFamily="18" charset="0"/>
                <a:ea typeface="+mn-ea"/>
                <a:cs typeface="+mn-cs"/>
              </a:rPr>
              <a:t>Author</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information</a:t>
            </a:r>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rPr>
              <a:t>·  </a:t>
            </a:r>
            <a:r>
              <a:rPr lang="de-DE" sz="1200" kern="1200" baseline="30000" dirty="0">
                <a:solidFill>
                  <a:schemeClr val="tx1"/>
                </a:solidFill>
                <a:effectLst/>
                <a:latin typeface="Times New Roman" pitchFamily="18" charset="0"/>
                <a:ea typeface="+mn-ea"/>
                <a:cs typeface="+mn-cs"/>
              </a:rPr>
              <a:t>1</a:t>
            </a:r>
            <a:r>
              <a:rPr lang="de-DE" sz="1200" kern="1200" dirty="0">
                <a:solidFill>
                  <a:schemeClr val="tx1"/>
                </a:solidFill>
                <a:effectLst/>
                <a:latin typeface="Times New Roman" pitchFamily="18" charset="0"/>
                <a:ea typeface="+mn-ea"/>
                <a:cs typeface="+mn-cs"/>
              </a:rPr>
              <a:t>a School </a:t>
            </a:r>
            <a:r>
              <a:rPr lang="de-DE" sz="1200" kern="1200" dirty="0" err="1">
                <a:solidFill>
                  <a:schemeClr val="tx1"/>
                </a:solidFill>
                <a:effectLst/>
                <a:latin typeface="Times New Roman" pitchFamily="18" charset="0"/>
                <a:ea typeface="+mn-ea"/>
                <a:cs typeface="+mn-cs"/>
              </a:rPr>
              <a:t>of</a:t>
            </a:r>
            <a:r>
              <a:rPr lang="de-DE" sz="1200" kern="1200" dirty="0">
                <a:solidFill>
                  <a:schemeClr val="tx1"/>
                </a:solidFill>
                <a:effectLst/>
                <a:latin typeface="Times New Roman" pitchFamily="18" charset="0"/>
                <a:ea typeface="+mn-ea"/>
                <a:cs typeface="+mn-cs"/>
              </a:rPr>
              <a:t> Information </a:t>
            </a:r>
            <a:r>
              <a:rPr lang="de-DE" sz="1200" kern="1200" dirty="0" err="1">
                <a:solidFill>
                  <a:schemeClr val="tx1"/>
                </a:solidFill>
                <a:effectLst/>
                <a:latin typeface="Times New Roman" pitchFamily="18" charset="0"/>
                <a:ea typeface="+mn-ea"/>
                <a:cs typeface="+mn-cs"/>
              </a:rPr>
              <a:t>and</a:t>
            </a:r>
            <a:r>
              <a:rPr lang="de-DE" sz="1200" kern="1200" dirty="0">
                <a:solidFill>
                  <a:schemeClr val="tx1"/>
                </a:solidFill>
                <a:effectLst/>
                <a:latin typeface="Times New Roman" pitchFamily="18" charset="0"/>
                <a:ea typeface="+mn-ea"/>
                <a:cs typeface="+mn-cs"/>
              </a:rPr>
              <a:t> Library Science , University </a:t>
            </a:r>
            <a:r>
              <a:rPr lang="de-DE" sz="1200" kern="1200" dirty="0" err="1">
                <a:solidFill>
                  <a:schemeClr val="tx1"/>
                </a:solidFill>
                <a:effectLst/>
                <a:latin typeface="Times New Roman" pitchFamily="18" charset="0"/>
                <a:ea typeface="+mn-ea"/>
                <a:cs typeface="+mn-cs"/>
              </a:rPr>
              <a:t>of</a:t>
            </a:r>
            <a:r>
              <a:rPr lang="de-DE" sz="1200" kern="1200" dirty="0">
                <a:solidFill>
                  <a:schemeClr val="tx1"/>
                </a:solidFill>
                <a:effectLst/>
                <a:latin typeface="Times New Roman" pitchFamily="18" charset="0"/>
                <a:ea typeface="+mn-ea"/>
                <a:cs typeface="+mn-cs"/>
              </a:rPr>
              <a:t> North Carolina at </a:t>
            </a:r>
            <a:r>
              <a:rPr lang="de-DE" sz="1200" kern="1200" dirty="0" err="1">
                <a:solidFill>
                  <a:schemeClr val="tx1"/>
                </a:solidFill>
                <a:effectLst/>
                <a:latin typeface="Times New Roman" pitchFamily="18" charset="0"/>
                <a:ea typeface="+mn-ea"/>
                <a:cs typeface="+mn-cs"/>
              </a:rPr>
              <a:t>Chapel</a:t>
            </a:r>
            <a:r>
              <a:rPr lang="de-DE" sz="1200" kern="1200" dirty="0">
                <a:solidFill>
                  <a:schemeClr val="tx1"/>
                </a:solidFill>
                <a:effectLst/>
                <a:latin typeface="Times New Roman" pitchFamily="18" charset="0"/>
                <a:ea typeface="+mn-ea"/>
                <a:cs typeface="+mn-cs"/>
              </a:rPr>
              <a:t> Hill , </a:t>
            </a:r>
            <a:r>
              <a:rPr lang="de-DE" sz="1200" kern="1200" dirty="0" err="1">
                <a:solidFill>
                  <a:schemeClr val="tx1"/>
                </a:solidFill>
                <a:effectLst/>
                <a:latin typeface="Times New Roman" pitchFamily="18" charset="0"/>
                <a:ea typeface="+mn-ea"/>
                <a:cs typeface="+mn-cs"/>
              </a:rPr>
              <a:t>Chapel</a:t>
            </a:r>
            <a:r>
              <a:rPr lang="de-DE" sz="1200" kern="1200" dirty="0">
                <a:solidFill>
                  <a:schemeClr val="tx1"/>
                </a:solidFill>
                <a:effectLst/>
                <a:latin typeface="Times New Roman" pitchFamily="18" charset="0"/>
                <a:ea typeface="+mn-ea"/>
                <a:cs typeface="+mn-cs"/>
              </a:rPr>
              <a:t> Hill , North Carolina , USA.</a:t>
            </a:r>
          </a:p>
          <a:p>
            <a:r>
              <a:rPr lang="de-DE" sz="1200" b="1" kern="1200" dirty="0">
                <a:solidFill>
                  <a:schemeClr val="tx1"/>
                </a:solidFill>
                <a:effectLst/>
                <a:latin typeface="Times New Roman" pitchFamily="18" charset="0"/>
                <a:ea typeface="+mn-ea"/>
                <a:cs typeface="+mn-cs"/>
              </a:rPr>
              <a:t>Abstract</a:t>
            </a:r>
          </a:p>
          <a:p>
            <a:r>
              <a:rPr lang="de-DE" sz="1200" kern="1200" dirty="0">
                <a:solidFill>
                  <a:schemeClr val="tx1"/>
                </a:solidFill>
                <a:effectLst/>
                <a:latin typeface="Times New Roman" pitchFamily="18" charset="0"/>
                <a:ea typeface="+mn-ea"/>
                <a:cs typeface="+mn-cs"/>
              </a:rPr>
              <a:t>AMED: The Allied </a:t>
            </a:r>
            <a:r>
              <a:rPr lang="de-DE" sz="1200" kern="1200" dirty="0" err="1">
                <a:solidFill>
                  <a:schemeClr val="tx1"/>
                </a:solidFill>
                <a:effectLst/>
                <a:latin typeface="Times New Roman" pitchFamily="18" charset="0"/>
                <a:ea typeface="+mn-ea"/>
                <a:cs typeface="+mn-cs"/>
              </a:rPr>
              <a:t>and</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Complementary</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Medicine</a:t>
            </a:r>
            <a:r>
              <a:rPr lang="de-DE" sz="1200" kern="1200" dirty="0">
                <a:solidFill>
                  <a:schemeClr val="tx1"/>
                </a:solidFill>
                <a:effectLst/>
                <a:latin typeface="Times New Roman" pitchFamily="18" charset="0"/>
                <a:ea typeface="+mn-ea"/>
                <a:cs typeface="+mn-cs"/>
              </a:rPr>
              <a:t> Database </a:t>
            </a:r>
            <a:r>
              <a:rPr lang="de-DE" sz="1200" kern="1200" dirty="0" err="1">
                <a:solidFill>
                  <a:schemeClr val="tx1"/>
                </a:solidFill>
                <a:effectLst/>
                <a:latin typeface="Times New Roman" pitchFamily="18" charset="0"/>
                <a:ea typeface="+mn-ea"/>
                <a:cs typeface="+mn-cs"/>
              </a:rPr>
              <a:t>is</a:t>
            </a:r>
            <a:r>
              <a:rPr lang="de-DE" sz="1200" kern="1200" dirty="0">
                <a:solidFill>
                  <a:schemeClr val="tx1"/>
                </a:solidFill>
                <a:effectLst/>
                <a:latin typeface="Times New Roman" pitchFamily="18" charset="0"/>
                <a:ea typeface="+mn-ea"/>
                <a:cs typeface="+mn-cs"/>
              </a:rPr>
              <a:t> a </a:t>
            </a:r>
            <a:r>
              <a:rPr lang="de-DE" sz="1200" kern="1200" dirty="0" err="1">
                <a:solidFill>
                  <a:schemeClr val="tx1"/>
                </a:solidFill>
                <a:effectLst/>
                <a:latin typeface="Times New Roman" pitchFamily="18" charset="0"/>
                <a:ea typeface="+mn-ea"/>
                <a:cs typeface="+mn-cs"/>
              </a:rPr>
              <a:t>resource</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from</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the</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Health</a:t>
            </a:r>
            <a:r>
              <a:rPr lang="de-DE" sz="1200" kern="1200" dirty="0">
                <a:solidFill>
                  <a:schemeClr val="tx1"/>
                </a:solidFill>
                <a:effectLst/>
                <a:latin typeface="Times New Roman" pitchFamily="18" charset="0"/>
                <a:ea typeface="+mn-ea"/>
                <a:cs typeface="+mn-cs"/>
              </a:rPr>
              <a:t> Care Information Service </a:t>
            </a:r>
            <a:r>
              <a:rPr lang="de-DE" sz="1200" kern="1200" dirty="0" err="1">
                <a:solidFill>
                  <a:schemeClr val="tx1"/>
                </a:solidFill>
                <a:effectLst/>
                <a:latin typeface="Times New Roman" pitchFamily="18" charset="0"/>
                <a:ea typeface="+mn-ea"/>
                <a:cs typeface="+mn-cs"/>
              </a:rPr>
              <a:t>of</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the</a:t>
            </a:r>
            <a:r>
              <a:rPr lang="de-DE" sz="1200" kern="1200" dirty="0">
                <a:solidFill>
                  <a:schemeClr val="tx1"/>
                </a:solidFill>
                <a:effectLst/>
                <a:latin typeface="Times New Roman" pitchFamily="18" charset="0"/>
                <a:ea typeface="+mn-ea"/>
                <a:cs typeface="+mn-cs"/>
              </a:rPr>
              <a:t> British Library. AMED </a:t>
            </a:r>
            <a:r>
              <a:rPr lang="de-DE" sz="1200" kern="1200" dirty="0" err="1">
                <a:solidFill>
                  <a:schemeClr val="tx1"/>
                </a:solidFill>
                <a:effectLst/>
                <a:latin typeface="Times New Roman" pitchFamily="18" charset="0"/>
                <a:ea typeface="+mn-ea"/>
                <a:cs typeface="+mn-cs"/>
              </a:rPr>
              <a:t>offers</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access</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to</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complementary</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and</a:t>
            </a:r>
            <a:r>
              <a:rPr lang="de-DE" sz="1200" kern="1200" dirty="0">
                <a:solidFill>
                  <a:schemeClr val="tx1"/>
                </a:solidFill>
                <a:effectLst/>
                <a:latin typeface="Times New Roman" pitchFamily="18" charset="0"/>
                <a:ea typeface="+mn-ea"/>
                <a:cs typeface="+mn-cs"/>
              </a:rPr>
              <a:t> alternative </a:t>
            </a:r>
            <a:r>
              <a:rPr lang="de-DE" sz="1200" kern="1200" dirty="0" err="1">
                <a:solidFill>
                  <a:schemeClr val="tx1"/>
                </a:solidFill>
                <a:effectLst/>
                <a:latin typeface="Times New Roman" pitchFamily="18" charset="0"/>
                <a:ea typeface="+mn-ea"/>
                <a:cs typeface="+mn-cs"/>
              </a:rPr>
              <a:t>medicine</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topics</a:t>
            </a:r>
            <a:r>
              <a:rPr lang="de-DE" sz="1200" kern="1200" dirty="0">
                <a:solidFill>
                  <a:schemeClr val="tx1"/>
                </a:solidFill>
                <a:effectLst/>
                <a:latin typeface="Times New Roman" pitchFamily="18" charset="0"/>
                <a:ea typeface="+mn-ea"/>
                <a:cs typeface="+mn-cs"/>
              </a:rPr>
              <a:t>, such </a:t>
            </a:r>
            <a:r>
              <a:rPr lang="de-DE" sz="1200" kern="1200" dirty="0" err="1">
                <a:solidFill>
                  <a:schemeClr val="tx1"/>
                </a:solidFill>
                <a:effectLst/>
                <a:latin typeface="Times New Roman" pitchFamily="18" charset="0"/>
                <a:ea typeface="+mn-ea"/>
                <a:cs typeface="+mn-cs"/>
              </a:rPr>
              <a:t>as</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acupuncture</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chiropractic</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herbalism</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homeopathy</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hospice</a:t>
            </a:r>
            <a:r>
              <a:rPr lang="de-DE" sz="1200" kern="1200" dirty="0">
                <a:solidFill>
                  <a:schemeClr val="tx1"/>
                </a:solidFill>
                <a:effectLst/>
                <a:latin typeface="Times New Roman" pitchFamily="18" charset="0"/>
                <a:ea typeface="+mn-ea"/>
                <a:cs typeface="+mn-cs"/>
              </a:rPr>
              <a:t> care, </a:t>
            </a:r>
            <a:r>
              <a:rPr lang="de-DE" sz="1200" kern="1200" dirty="0" err="1">
                <a:solidFill>
                  <a:schemeClr val="tx1"/>
                </a:solidFill>
                <a:effectLst/>
                <a:latin typeface="Times New Roman" pitchFamily="18" charset="0"/>
                <a:ea typeface="+mn-ea"/>
                <a:cs typeface="+mn-cs"/>
              </a:rPr>
              <a:t>hypnosis</a:t>
            </a:r>
            <a:r>
              <a:rPr lang="de-DE" sz="1200" kern="1200" dirty="0">
                <a:solidFill>
                  <a:schemeClr val="tx1"/>
                </a:solidFill>
                <a:effectLst/>
                <a:latin typeface="Times New Roman" pitchFamily="18" charset="0"/>
                <a:ea typeface="+mn-ea"/>
                <a:cs typeface="+mn-cs"/>
              </a:rPr>
              <a:t>, palliative care, </a:t>
            </a:r>
            <a:r>
              <a:rPr lang="de-DE" sz="1200" kern="1200" dirty="0" err="1">
                <a:solidFill>
                  <a:schemeClr val="tx1"/>
                </a:solidFill>
                <a:effectLst/>
                <a:latin typeface="Times New Roman" pitchFamily="18" charset="0"/>
                <a:ea typeface="+mn-ea"/>
                <a:cs typeface="+mn-cs"/>
              </a:rPr>
              <a:t>physiotherapy</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podiatry</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and</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rehabilitation</a:t>
            </a:r>
            <a:r>
              <a:rPr lang="de-DE" sz="1200" kern="1200" dirty="0">
                <a:solidFill>
                  <a:schemeClr val="tx1"/>
                </a:solidFill>
                <a:effectLst/>
                <a:latin typeface="Times New Roman" pitchFamily="18" charset="0"/>
                <a:ea typeface="+mn-ea"/>
                <a:cs typeface="+mn-cs"/>
              </a:rPr>
              <a:t>. This </a:t>
            </a:r>
            <a:r>
              <a:rPr lang="de-DE" sz="1200" kern="1200" dirty="0" err="1">
                <a:solidFill>
                  <a:schemeClr val="tx1"/>
                </a:solidFill>
                <a:effectLst/>
                <a:latin typeface="Times New Roman" pitchFamily="18" charset="0"/>
                <a:ea typeface="+mn-ea"/>
                <a:cs typeface="+mn-cs"/>
              </a:rPr>
              <a:t>column</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features</a:t>
            </a:r>
            <a:r>
              <a:rPr lang="de-DE" sz="1200" kern="1200" dirty="0">
                <a:solidFill>
                  <a:schemeClr val="tx1"/>
                </a:solidFill>
                <a:effectLst/>
                <a:latin typeface="Times New Roman" pitchFamily="18" charset="0"/>
                <a:ea typeface="+mn-ea"/>
                <a:cs typeface="+mn-cs"/>
              </a:rPr>
              <a:t> a sample </a:t>
            </a:r>
            <a:r>
              <a:rPr lang="de-DE" sz="1200" kern="1200" dirty="0" err="1">
                <a:solidFill>
                  <a:schemeClr val="tx1"/>
                </a:solidFill>
                <a:effectLst/>
                <a:latin typeface="Times New Roman" pitchFamily="18" charset="0"/>
                <a:ea typeface="+mn-ea"/>
                <a:cs typeface="+mn-cs"/>
              </a:rPr>
              <a:t>search</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to</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demonstrate</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the</a:t>
            </a:r>
            <a:r>
              <a:rPr lang="de-DE" sz="1200" kern="1200" dirty="0">
                <a:solidFill>
                  <a:schemeClr val="tx1"/>
                </a:solidFill>
                <a:effectLst/>
                <a:latin typeface="Times New Roman" pitchFamily="18" charset="0"/>
                <a:ea typeface="+mn-ea"/>
                <a:cs typeface="+mn-cs"/>
              </a:rPr>
              <a:t> type </a:t>
            </a:r>
            <a:r>
              <a:rPr lang="de-DE" sz="1200" kern="1200" dirty="0" err="1">
                <a:solidFill>
                  <a:schemeClr val="tx1"/>
                </a:solidFill>
                <a:effectLst/>
                <a:latin typeface="Times New Roman" pitchFamily="18" charset="0"/>
                <a:ea typeface="+mn-ea"/>
                <a:cs typeface="+mn-cs"/>
              </a:rPr>
              <a:t>of</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information</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available</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within</a:t>
            </a:r>
            <a:r>
              <a:rPr lang="de-DE" sz="1200" kern="1200" dirty="0">
                <a:solidFill>
                  <a:schemeClr val="tx1"/>
                </a:solidFill>
                <a:effectLst/>
                <a:latin typeface="Times New Roman" pitchFamily="18" charset="0"/>
                <a:ea typeface="+mn-ea"/>
                <a:cs typeface="+mn-cs"/>
              </a:rPr>
              <a:t> AMED. AMED </a:t>
            </a:r>
            <a:r>
              <a:rPr lang="de-DE" sz="1200" kern="1200" dirty="0" err="1">
                <a:solidFill>
                  <a:schemeClr val="tx1"/>
                </a:solidFill>
                <a:effectLst/>
                <a:latin typeface="Times New Roman" pitchFamily="18" charset="0"/>
                <a:ea typeface="+mn-ea"/>
                <a:cs typeface="+mn-cs"/>
              </a:rPr>
              <a:t>is</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available</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through</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the</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EBSCOhost</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and</a:t>
            </a:r>
            <a:r>
              <a:rPr lang="de-DE" sz="1200" kern="1200" dirty="0">
                <a:solidFill>
                  <a:schemeClr val="tx1"/>
                </a:solidFill>
                <a:effectLst/>
                <a:latin typeface="Times New Roman" pitchFamily="18" charset="0"/>
                <a:ea typeface="+mn-ea"/>
                <a:cs typeface="+mn-cs"/>
              </a:rPr>
              <a:t> OVID </a:t>
            </a:r>
            <a:r>
              <a:rPr lang="de-DE" sz="1200" kern="1200" dirty="0" err="1">
                <a:solidFill>
                  <a:schemeClr val="tx1"/>
                </a:solidFill>
                <a:effectLst/>
                <a:latin typeface="Times New Roman" pitchFamily="18" charset="0"/>
                <a:ea typeface="+mn-ea"/>
                <a:cs typeface="+mn-cs"/>
              </a:rPr>
              <a:t>platforms</a:t>
            </a:r>
            <a:r>
              <a:rPr lang="de-DE" sz="1200" kern="1200" dirty="0">
                <a:solidFill>
                  <a:schemeClr val="tx1"/>
                </a:solidFill>
                <a:effectLst/>
                <a:latin typeface="Times New Roman" pitchFamily="18" charset="0"/>
                <a:ea typeface="+mn-ea"/>
                <a:cs typeface="+mn-cs"/>
              </a:rPr>
              <a:t>.</a:t>
            </a:r>
          </a:p>
          <a:p>
            <a:r>
              <a:rPr lang="de-DE" sz="1200" kern="1200" dirty="0">
                <a:solidFill>
                  <a:schemeClr val="tx1"/>
                </a:solidFill>
                <a:effectLst/>
                <a:latin typeface="Times New Roman" pitchFamily="18" charset="0"/>
                <a:ea typeface="+mn-ea"/>
                <a:cs typeface="+mn-cs"/>
              </a:rPr>
              <a:t>PMID: 27657370 [</a:t>
            </a:r>
            <a:r>
              <a:rPr lang="de-DE" sz="1200" kern="1200" dirty="0" err="1">
                <a:solidFill>
                  <a:schemeClr val="tx1"/>
                </a:solidFill>
                <a:effectLst/>
                <a:latin typeface="Times New Roman" pitchFamily="18" charset="0"/>
                <a:ea typeface="+mn-ea"/>
                <a:cs typeface="+mn-cs"/>
              </a:rPr>
              <a:t>PubMed</a:t>
            </a:r>
            <a:r>
              <a:rPr lang="de-DE" sz="1200" kern="1200" dirty="0">
                <a:solidFill>
                  <a:schemeClr val="tx1"/>
                </a:solidFill>
                <a:effectLst/>
                <a:latin typeface="Times New Roman" pitchFamily="18" charset="0"/>
                <a:ea typeface="+mn-ea"/>
                <a:cs typeface="+mn-cs"/>
              </a:rPr>
              <a:t> - </a:t>
            </a:r>
            <a:r>
              <a:rPr lang="de-DE" sz="1200" kern="1200" dirty="0" err="1">
                <a:solidFill>
                  <a:schemeClr val="tx1"/>
                </a:solidFill>
                <a:effectLst/>
                <a:latin typeface="Times New Roman" pitchFamily="18" charset="0"/>
                <a:ea typeface="+mn-ea"/>
                <a:cs typeface="+mn-cs"/>
              </a:rPr>
              <a:t>as</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supplied</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by</a:t>
            </a:r>
            <a:r>
              <a:rPr lang="de-DE" sz="1200" kern="1200" dirty="0">
                <a:solidFill>
                  <a:schemeClr val="tx1"/>
                </a:solidFill>
                <a:effectLst/>
                <a:latin typeface="Times New Roman" pitchFamily="18" charset="0"/>
                <a:ea typeface="+mn-ea"/>
                <a:cs typeface="+mn-cs"/>
              </a:rPr>
              <a:t> </a:t>
            </a:r>
            <a:r>
              <a:rPr lang="de-DE" sz="1200" kern="1200" dirty="0" err="1">
                <a:solidFill>
                  <a:schemeClr val="tx1"/>
                </a:solidFill>
                <a:effectLst/>
                <a:latin typeface="Times New Roman" pitchFamily="18" charset="0"/>
                <a:ea typeface="+mn-ea"/>
                <a:cs typeface="+mn-cs"/>
              </a:rPr>
              <a:t>publisher</a:t>
            </a:r>
            <a:r>
              <a:rPr lang="de-DE" sz="1200" kern="1200" dirty="0">
                <a:solidFill>
                  <a:schemeClr val="tx1"/>
                </a:solidFill>
                <a:effectLst/>
                <a:latin typeface="Times New Roman" pitchFamily="18" charset="0"/>
                <a:ea typeface="+mn-ea"/>
                <a:cs typeface="+mn-cs"/>
              </a:rPr>
              <a:t>]</a:t>
            </a:r>
          </a:p>
          <a:p>
            <a:endParaRPr lang="de-DE" dirty="0"/>
          </a:p>
        </p:txBody>
      </p:sp>
      <p:sp>
        <p:nvSpPr>
          <p:cNvPr id="4" name="Foliennummernplatzhalter 3"/>
          <p:cNvSpPr>
            <a:spLocks noGrp="1"/>
          </p:cNvSpPr>
          <p:nvPr>
            <p:ph type="sldNum" sz="quarter" idx="10"/>
          </p:nvPr>
        </p:nvSpPr>
        <p:spPr/>
        <p:txBody>
          <a:bodyPr/>
          <a:lstStyle/>
          <a:p>
            <a:fld id="{660DDC17-4148-4CB8-B544-07AC678F1883}" type="slidenum">
              <a:rPr lang="de-DE" smtClean="0"/>
              <a:pPr/>
              <a:t>22</a:t>
            </a:fld>
            <a:endParaRPr lang="de-DE"/>
          </a:p>
        </p:txBody>
      </p:sp>
    </p:spTree>
    <p:extLst>
      <p:ext uri="{BB962C8B-B14F-4D97-AF65-F5344CB8AC3E}">
        <p14:creationId xmlns:p14="http://schemas.microsoft.com/office/powerpoint/2010/main" val="2948587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r>
              <a:rPr lang="en-US" dirty="0"/>
              <a:t>http://www.healthindex.com/MANTIS.aspx</a:t>
            </a:r>
          </a:p>
          <a:p>
            <a:endParaRPr lang="nl-BE" dirty="0"/>
          </a:p>
          <a:p>
            <a:pPr marL="0" marR="0" indent="0" algn="l" defTabSz="914400" rtl="0" eaLnBrk="0" fontAlgn="base" latinLnBrk="0" hangingPunct="0">
              <a:lnSpc>
                <a:spcPct val="100000"/>
              </a:lnSpc>
              <a:spcBef>
                <a:spcPct val="30000"/>
              </a:spcBef>
              <a:spcAft>
                <a:spcPct val="0"/>
              </a:spcAft>
              <a:buClrTx/>
              <a:buSzTx/>
              <a:buFontTx/>
              <a:buNone/>
              <a:tabLst/>
              <a:defRPr/>
            </a:pPr>
            <a:r>
              <a:rPr lang="de-DE" dirty="0"/>
              <a:t>Free </a:t>
            </a:r>
            <a:r>
              <a:rPr lang="de-DE" dirty="0" err="1"/>
              <a:t>database</a:t>
            </a:r>
            <a:r>
              <a:rPr lang="de-DE" dirty="0"/>
              <a:t>, </a:t>
            </a:r>
            <a:r>
              <a:rPr lang="de-DE" dirty="0" err="1"/>
              <a:t>search</a:t>
            </a:r>
            <a:r>
              <a:rPr lang="de-DE" dirty="0"/>
              <a:t> </a:t>
            </a:r>
            <a:r>
              <a:rPr lang="de-DE" dirty="0" err="1"/>
              <a:t>only</a:t>
            </a:r>
            <a:r>
              <a:rPr lang="de-DE" dirty="0"/>
              <a:t> via </a:t>
            </a:r>
            <a:r>
              <a:rPr lang="de-DE" dirty="0" err="1"/>
              <a:t>registration</a:t>
            </a:r>
            <a:r>
              <a:rPr lang="de-DE" dirty="0"/>
              <a:t>.</a:t>
            </a:r>
            <a:endParaRPr lang="nl-BE" dirty="0"/>
          </a:p>
          <a:p>
            <a:endParaRPr lang="en-US" dirty="0"/>
          </a:p>
          <a:p>
            <a:endParaRPr lang="en-US" dirty="0"/>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23</a:t>
            </a:fld>
            <a:endParaRPr lang="de-DE"/>
          </a:p>
        </p:txBody>
      </p:sp>
    </p:spTree>
    <p:extLst>
      <p:ext uri="{BB962C8B-B14F-4D97-AF65-F5344CB8AC3E}">
        <p14:creationId xmlns:p14="http://schemas.microsoft.com/office/powerpoint/2010/main" val="3959434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F19B2A-A393-471C-8CD9-282726A87EFA}" type="slidenum">
              <a:rPr lang="de-DE"/>
              <a:pPr/>
              <a:t>24</a:t>
            </a:fld>
            <a:endParaRPr lang="de-DE"/>
          </a:p>
        </p:txBody>
      </p:sp>
      <p:sp>
        <p:nvSpPr>
          <p:cNvPr id="115714" name="Rectangle 2"/>
          <p:cNvSpPr>
            <a:spLocks noGrp="1" noRot="1" noChangeAspect="1" noChangeArrowheads="1" noTextEdit="1"/>
          </p:cNvSpPr>
          <p:nvPr>
            <p:ph type="sldImg"/>
          </p:nvPr>
        </p:nvSpPr>
        <p:spPr>
          <a:xfrm>
            <a:off x="917575" y="744538"/>
            <a:ext cx="4962525" cy="3722687"/>
          </a:xfrm>
          <a:ln/>
        </p:spPr>
      </p:sp>
      <p:sp>
        <p:nvSpPr>
          <p:cNvPr id="115715" name="Rectangle 3"/>
          <p:cNvSpPr>
            <a:spLocks noGrp="1" noChangeArrowheads="1"/>
          </p:cNvSpPr>
          <p:nvPr>
            <p:ph type="body" idx="1"/>
          </p:nvPr>
        </p:nvSpPr>
        <p:spPr/>
        <p:txBody>
          <a:bodyPr/>
          <a:lstStyle/>
          <a:p>
            <a:r>
              <a:rPr lang="de-DE" dirty="0"/>
              <a:t>http://www.evidence.nhs.uk/</a:t>
            </a:r>
          </a:p>
          <a:p>
            <a:endParaRPr lang="de-DE" dirty="0"/>
          </a:p>
          <a:p>
            <a:pPr marL="0" marR="0" indent="0" algn="l" defTabSz="914400" rtl="0" eaLnBrk="0" fontAlgn="base" latinLnBrk="0" hangingPunct="0">
              <a:lnSpc>
                <a:spcPct val="100000"/>
              </a:lnSpc>
              <a:spcBef>
                <a:spcPct val="30000"/>
              </a:spcBef>
              <a:spcAft>
                <a:spcPct val="0"/>
              </a:spcAft>
              <a:buClrTx/>
              <a:buSzTx/>
              <a:buFontTx/>
              <a:buNone/>
              <a:tabLst/>
              <a:defRPr/>
            </a:pPr>
            <a:r>
              <a:rPr lang="de-DE" dirty="0"/>
              <a:t>A </a:t>
            </a:r>
            <a:r>
              <a:rPr lang="de-DE" dirty="0" err="1"/>
              <a:t>search</a:t>
            </a:r>
            <a:r>
              <a:rPr lang="de-DE" baseline="0" dirty="0"/>
              <a:t> (</a:t>
            </a:r>
            <a:r>
              <a:rPr lang="de-DE" baseline="0" dirty="0" err="1"/>
              <a:t>no</a:t>
            </a:r>
            <a:r>
              <a:rPr lang="de-DE" baseline="0" dirty="0"/>
              <a:t> </a:t>
            </a:r>
            <a:r>
              <a:rPr lang="de-DE" baseline="0" dirty="0" err="1"/>
              <a:t>registration</a:t>
            </a:r>
            <a:r>
              <a:rPr lang="de-DE" baseline="0" dirty="0"/>
              <a:t> </a:t>
            </a:r>
            <a:r>
              <a:rPr lang="de-DE" baseline="0" dirty="0" err="1"/>
              <a:t>required</a:t>
            </a:r>
            <a:r>
              <a:rPr lang="de-DE" baseline="0" dirty="0"/>
              <a:t>) </a:t>
            </a:r>
            <a:r>
              <a:rPr lang="de-DE" baseline="0" dirty="0" err="1"/>
              <a:t>provides</a:t>
            </a:r>
            <a:r>
              <a:rPr lang="de-DE" baseline="0" dirty="0"/>
              <a:t> a </a:t>
            </a:r>
            <a:r>
              <a:rPr lang="de-DE" baseline="0" dirty="0" err="1"/>
              <a:t>reference</a:t>
            </a:r>
            <a:r>
              <a:rPr lang="de-DE" baseline="0" dirty="0"/>
              <a:t> </a:t>
            </a:r>
            <a:r>
              <a:rPr lang="de-DE" baseline="0" dirty="0" err="1"/>
              <a:t>list</a:t>
            </a:r>
            <a:r>
              <a:rPr lang="de-DE" baseline="0" dirty="0"/>
              <a:t>, </a:t>
            </a:r>
            <a:r>
              <a:rPr lang="de-DE" baseline="0" dirty="0" err="1"/>
              <a:t>with</a:t>
            </a:r>
            <a:r>
              <a:rPr lang="de-DE" baseline="0" dirty="0"/>
              <a:t> links </a:t>
            </a:r>
            <a:r>
              <a:rPr lang="de-DE" baseline="0" dirty="0" err="1"/>
              <a:t>to</a:t>
            </a:r>
            <a:r>
              <a:rPr lang="de-DE" baseline="0" dirty="0"/>
              <a:t> </a:t>
            </a:r>
            <a:r>
              <a:rPr lang="de-DE" baseline="0" dirty="0" err="1"/>
              <a:t>the</a:t>
            </a:r>
            <a:r>
              <a:rPr lang="de-DE" baseline="0" dirty="0"/>
              <a:t> </a:t>
            </a:r>
            <a:r>
              <a:rPr lang="de-DE" baseline="0" dirty="0" err="1"/>
              <a:t>publisher</a:t>
            </a:r>
            <a:r>
              <a:rPr lang="de-DE" baseline="0" dirty="0"/>
              <a:t> </a:t>
            </a:r>
            <a:r>
              <a:rPr lang="de-DE" baseline="0" dirty="0" err="1"/>
              <a:t>of</a:t>
            </a:r>
            <a:r>
              <a:rPr lang="de-DE" baseline="0" dirty="0"/>
              <a:t> </a:t>
            </a:r>
            <a:r>
              <a:rPr lang="de-DE" baseline="0" dirty="0" err="1"/>
              <a:t>the</a:t>
            </a:r>
            <a:r>
              <a:rPr lang="de-DE" baseline="0" dirty="0"/>
              <a:t> </a:t>
            </a:r>
            <a:r>
              <a:rPr lang="de-DE" baseline="0" dirty="0" err="1"/>
              <a:t>actual</a:t>
            </a:r>
            <a:r>
              <a:rPr lang="de-DE" baseline="0" dirty="0"/>
              <a:t> </a:t>
            </a:r>
            <a:r>
              <a:rPr lang="de-DE" baseline="0" dirty="0" err="1"/>
              <a:t>documents</a:t>
            </a:r>
            <a:r>
              <a:rPr lang="de-DE" baseline="0" dirty="0"/>
              <a:t>.</a:t>
            </a:r>
            <a:endParaRPr lang="en-US" dirty="0"/>
          </a:p>
          <a:p>
            <a:endParaRPr lang="de-D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D3313E-EF5B-42D1-A800-A7D6615A23C4}" type="slidenum">
              <a:rPr lang="de-DE"/>
              <a:pPr/>
              <a:t>25</a:t>
            </a:fld>
            <a:endParaRPr lang="de-DE"/>
          </a:p>
        </p:txBody>
      </p:sp>
      <p:sp>
        <p:nvSpPr>
          <p:cNvPr id="128002" name="Rectangle 2"/>
          <p:cNvSpPr>
            <a:spLocks noGrp="1" noRot="1" noChangeAspect="1" noChangeArrowheads="1" noTextEdit="1"/>
          </p:cNvSpPr>
          <p:nvPr>
            <p:ph type="sldImg"/>
          </p:nvPr>
        </p:nvSpPr>
        <p:spPr>
          <a:xfrm>
            <a:off x="917575" y="744538"/>
            <a:ext cx="4962525" cy="3722687"/>
          </a:xfrm>
          <a:ln/>
        </p:spPr>
      </p:sp>
      <p:sp>
        <p:nvSpPr>
          <p:cNvPr id="128003" name="Rectangle 3"/>
          <p:cNvSpPr>
            <a:spLocks noGrp="1" noChangeArrowheads="1"/>
          </p:cNvSpPr>
          <p:nvPr>
            <p:ph type="body" idx="1"/>
          </p:nvPr>
        </p:nvSpPr>
        <p:spPr/>
        <p:txBody>
          <a:bodyPr/>
          <a:lstStyle/>
          <a:p>
            <a:r>
              <a:rPr lang="de-DE" dirty="0"/>
              <a:t>http://ayushportal.nic.in/</a:t>
            </a:r>
          </a:p>
          <a:p>
            <a:endParaRPr lang="de-DE" dirty="0"/>
          </a:p>
          <a:p>
            <a:r>
              <a:rPr lang="de-DE" dirty="0"/>
              <a:t>Free </a:t>
            </a:r>
            <a:r>
              <a:rPr lang="de-DE" dirty="0" err="1"/>
              <a:t>database</a:t>
            </a:r>
            <a:r>
              <a:rPr lang="de-DE" dirty="0"/>
              <a:t>, a </a:t>
            </a:r>
            <a:r>
              <a:rPr lang="de-DE" dirty="0" err="1"/>
              <a:t>search</a:t>
            </a:r>
            <a:r>
              <a:rPr lang="de-DE" baseline="0" dirty="0"/>
              <a:t> (</a:t>
            </a:r>
            <a:r>
              <a:rPr lang="de-DE" baseline="0" dirty="0" err="1"/>
              <a:t>no</a:t>
            </a:r>
            <a:r>
              <a:rPr lang="de-DE" baseline="0" dirty="0"/>
              <a:t> </a:t>
            </a:r>
            <a:r>
              <a:rPr lang="de-DE" baseline="0" dirty="0" err="1"/>
              <a:t>registration</a:t>
            </a:r>
            <a:r>
              <a:rPr lang="de-DE" baseline="0" dirty="0"/>
              <a:t> </a:t>
            </a:r>
            <a:r>
              <a:rPr lang="de-DE" baseline="0" dirty="0" err="1"/>
              <a:t>required</a:t>
            </a:r>
            <a:r>
              <a:rPr lang="de-DE" baseline="0" dirty="0"/>
              <a:t>) </a:t>
            </a:r>
            <a:r>
              <a:rPr lang="de-DE" baseline="0" dirty="0" err="1"/>
              <a:t>provides</a:t>
            </a:r>
            <a:r>
              <a:rPr lang="de-DE" baseline="0" dirty="0"/>
              <a:t> a </a:t>
            </a:r>
            <a:r>
              <a:rPr lang="de-DE" baseline="0" dirty="0" err="1"/>
              <a:t>reference</a:t>
            </a:r>
            <a:r>
              <a:rPr lang="de-DE" baseline="0" dirty="0"/>
              <a:t> </a:t>
            </a:r>
            <a:r>
              <a:rPr lang="de-DE" baseline="0" dirty="0" err="1"/>
              <a:t>list</a:t>
            </a:r>
            <a:r>
              <a:rPr lang="de-DE" baseline="0" dirty="0"/>
              <a:t>, </a:t>
            </a:r>
            <a:r>
              <a:rPr lang="de-DE" baseline="0" dirty="0" err="1"/>
              <a:t>partially</a:t>
            </a:r>
            <a:r>
              <a:rPr lang="de-DE" baseline="0" dirty="0"/>
              <a:t> </a:t>
            </a:r>
            <a:r>
              <a:rPr lang="de-DE" baseline="0" dirty="0" err="1"/>
              <a:t>linked</a:t>
            </a:r>
            <a:r>
              <a:rPr lang="de-DE" baseline="0" dirty="0"/>
              <a:t> </a:t>
            </a:r>
            <a:r>
              <a:rPr lang="de-DE" baseline="0" dirty="0" err="1"/>
              <a:t>to</a:t>
            </a:r>
            <a:r>
              <a:rPr lang="de-DE" baseline="0" dirty="0"/>
              <a:t> </a:t>
            </a:r>
            <a:r>
              <a:rPr lang="de-DE" baseline="0" dirty="0" err="1"/>
              <a:t>full</a:t>
            </a:r>
            <a:r>
              <a:rPr lang="de-DE" baseline="0" dirty="0"/>
              <a:t> </a:t>
            </a:r>
            <a:r>
              <a:rPr lang="de-DE" baseline="0" dirty="0" err="1"/>
              <a:t>text</a:t>
            </a:r>
            <a:r>
              <a:rPr lang="de-DE" baseline="0" dirty="0"/>
              <a:t>.</a:t>
            </a:r>
            <a:endParaRPr lang="de-DE"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r>
              <a:rPr lang="en-US" dirty="0"/>
              <a:t>http://www.feg.unesp.br/~ojs/index.php/ijhdr/index</a:t>
            </a:r>
          </a:p>
          <a:p>
            <a:endParaRPr lang="nl-BE" dirty="0"/>
          </a:p>
          <a:p>
            <a:pPr marL="0" marR="0" indent="0" algn="l" defTabSz="914400" rtl="0" eaLnBrk="0" fontAlgn="base" latinLnBrk="0" hangingPunct="0">
              <a:lnSpc>
                <a:spcPct val="100000"/>
              </a:lnSpc>
              <a:spcBef>
                <a:spcPct val="30000"/>
              </a:spcBef>
              <a:spcAft>
                <a:spcPct val="0"/>
              </a:spcAft>
              <a:buClrTx/>
              <a:buSzTx/>
              <a:buFontTx/>
              <a:buNone/>
              <a:tabLst/>
              <a:defRPr/>
            </a:pPr>
            <a:r>
              <a:rPr lang="de-DE" dirty="0"/>
              <a:t>Free </a:t>
            </a:r>
            <a:r>
              <a:rPr lang="de-DE" dirty="0" err="1"/>
              <a:t>full</a:t>
            </a:r>
            <a:r>
              <a:rPr lang="de-DE" dirty="0"/>
              <a:t> </a:t>
            </a:r>
            <a:r>
              <a:rPr lang="de-DE" dirty="0" err="1"/>
              <a:t>text</a:t>
            </a:r>
            <a:r>
              <a:rPr lang="de-DE" dirty="0"/>
              <a:t> open </a:t>
            </a:r>
            <a:r>
              <a:rPr lang="de-DE" dirty="0" err="1"/>
              <a:t>access</a:t>
            </a:r>
            <a:r>
              <a:rPr lang="de-DE" dirty="0"/>
              <a:t> </a:t>
            </a:r>
            <a:r>
              <a:rPr lang="de-DE" dirty="0" err="1"/>
              <a:t>journal</a:t>
            </a:r>
            <a:r>
              <a:rPr lang="de-DE" dirty="0"/>
              <a:t>, </a:t>
            </a:r>
            <a:r>
              <a:rPr lang="de-DE" dirty="0" err="1"/>
              <a:t>access</a:t>
            </a:r>
            <a:r>
              <a:rPr lang="de-DE" dirty="0"/>
              <a:t> </a:t>
            </a:r>
            <a:r>
              <a:rPr lang="de-DE" dirty="0" err="1"/>
              <a:t>without</a:t>
            </a:r>
            <a:r>
              <a:rPr lang="de-DE" dirty="0"/>
              <a:t> </a:t>
            </a:r>
            <a:r>
              <a:rPr lang="de-DE" dirty="0" err="1"/>
              <a:t>registration</a:t>
            </a:r>
            <a:r>
              <a:rPr lang="de-DE" dirty="0"/>
              <a:t>.</a:t>
            </a:r>
          </a:p>
          <a:p>
            <a:endParaRPr lang="en-US" dirty="0"/>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26</a:t>
            </a:fld>
            <a:endParaRPr lang="de-DE"/>
          </a:p>
        </p:txBody>
      </p:sp>
    </p:spTree>
    <p:extLst>
      <p:ext uri="{BB962C8B-B14F-4D97-AF65-F5344CB8AC3E}">
        <p14:creationId xmlns:p14="http://schemas.microsoft.com/office/powerpoint/2010/main" val="4219953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917575" y="744538"/>
            <a:ext cx="4962525" cy="3722687"/>
          </a:xfrm>
        </p:spPr>
      </p:sp>
      <p:sp>
        <p:nvSpPr>
          <p:cNvPr id="3" name="Tijdelijke aanduiding voor notities 2"/>
          <p:cNvSpPr>
            <a:spLocks noGrp="1"/>
          </p:cNvSpPr>
          <p:nvPr>
            <p:ph type="body" idx="1"/>
          </p:nvPr>
        </p:nvSpPr>
        <p:spPr/>
        <p:txBody>
          <a:bodyPr/>
          <a:lstStyle/>
          <a:p>
            <a:r>
              <a:rPr lang="en-US" dirty="0"/>
              <a:t>http://www.ijrh.org/</a:t>
            </a:r>
          </a:p>
          <a:p>
            <a:endParaRPr lang="nl-BE" dirty="0"/>
          </a:p>
          <a:p>
            <a:pPr marL="0" marR="0" indent="0" algn="l" defTabSz="914400" rtl="0" eaLnBrk="0" fontAlgn="base" latinLnBrk="0" hangingPunct="0">
              <a:lnSpc>
                <a:spcPct val="100000"/>
              </a:lnSpc>
              <a:spcBef>
                <a:spcPct val="30000"/>
              </a:spcBef>
              <a:spcAft>
                <a:spcPct val="0"/>
              </a:spcAft>
              <a:buClrTx/>
              <a:buSzTx/>
              <a:buFontTx/>
              <a:buNone/>
              <a:tabLst/>
              <a:defRPr/>
            </a:pPr>
            <a:r>
              <a:rPr lang="de-DE" dirty="0"/>
              <a:t>Free </a:t>
            </a:r>
            <a:r>
              <a:rPr lang="de-DE" dirty="0" err="1"/>
              <a:t>full</a:t>
            </a:r>
            <a:r>
              <a:rPr lang="de-DE" dirty="0"/>
              <a:t> </a:t>
            </a:r>
            <a:r>
              <a:rPr lang="de-DE" dirty="0" err="1"/>
              <a:t>text</a:t>
            </a:r>
            <a:r>
              <a:rPr lang="de-DE" dirty="0"/>
              <a:t> open </a:t>
            </a:r>
            <a:r>
              <a:rPr lang="de-DE" dirty="0" err="1"/>
              <a:t>access</a:t>
            </a:r>
            <a:r>
              <a:rPr lang="de-DE" dirty="0"/>
              <a:t> </a:t>
            </a:r>
            <a:r>
              <a:rPr lang="de-DE" dirty="0" err="1"/>
              <a:t>journal</a:t>
            </a:r>
            <a:r>
              <a:rPr lang="de-DE" dirty="0"/>
              <a:t>, </a:t>
            </a:r>
            <a:r>
              <a:rPr lang="de-DE" dirty="0" err="1"/>
              <a:t>access</a:t>
            </a:r>
            <a:r>
              <a:rPr lang="de-DE" dirty="0"/>
              <a:t> </a:t>
            </a:r>
            <a:r>
              <a:rPr lang="de-DE" dirty="0" err="1"/>
              <a:t>without</a:t>
            </a:r>
            <a:r>
              <a:rPr lang="de-DE" dirty="0"/>
              <a:t> </a:t>
            </a:r>
            <a:r>
              <a:rPr lang="de-DE" dirty="0" err="1"/>
              <a:t>registration</a:t>
            </a:r>
            <a:r>
              <a:rPr lang="de-DE" dirty="0"/>
              <a:t>.</a:t>
            </a:r>
          </a:p>
        </p:txBody>
      </p:sp>
      <p:sp>
        <p:nvSpPr>
          <p:cNvPr id="4" name="Tijdelijke aanduiding voor dianummer 3"/>
          <p:cNvSpPr>
            <a:spLocks noGrp="1"/>
          </p:cNvSpPr>
          <p:nvPr>
            <p:ph type="sldNum" sz="quarter" idx="10"/>
          </p:nvPr>
        </p:nvSpPr>
        <p:spPr/>
        <p:txBody>
          <a:bodyPr/>
          <a:lstStyle/>
          <a:p>
            <a:fld id="{660DDC17-4148-4CB8-B544-07AC678F1883}" type="slidenum">
              <a:rPr lang="de-DE" smtClean="0"/>
              <a:pPr/>
              <a:t>27</a:t>
            </a:fld>
            <a:endParaRPr lang="de-DE"/>
          </a:p>
        </p:txBody>
      </p:sp>
    </p:spTree>
    <p:extLst>
      <p:ext uri="{BB962C8B-B14F-4D97-AF65-F5344CB8AC3E}">
        <p14:creationId xmlns:p14="http://schemas.microsoft.com/office/powerpoint/2010/main" val="8320773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7575" y="744538"/>
            <a:ext cx="4962525" cy="3722687"/>
          </a:xfrm>
        </p:spPr>
      </p:sp>
      <p:sp>
        <p:nvSpPr>
          <p:cNvPr id="3" name="Notizenplatzhalter 2"/>
          <p:cNvSpPr>
            <a:spLocks noGrp="1"/>
          </p:cNvSpPr>
          <p:nvPr>
            <p:ph type="body" idx="1"/>
          </p:nvPr>
        </p:nvSpPr>
        <p:spPr/>
        <p:txBody>
          <a:bodyPr/>
          <a:lstStyle/>
          <a:p>
            <a:r>
              <a:rPr lang="de-DE" dirty="0"/>
              <a:t>http://researchinhomeopathy.org/ejournal/</a:t>
            </a:r>
          </a:p>
          <a:p>
            <a:endParaRPr lang="de-DE" dirty="0"/>
          </a:p>
          <a:p>
            <a:endParaRPr lang="de-DE" dirty="0"/>
          </a:p>
        </p:txBody>
      </p:sp>
      <p:sp>
        <p:nvSpPr>
          <p:cNvPr id="4" name="Foliennummernplatzhalter 3"/>
          <p:cNvSpPr>
            <a:spLocks noGrp="1"/>
          </p:cNvSpPr>
          <p:nvPr>
            <p:ph type="sldNum" sz="quarter" idx="10"/>
          </p:nvPr>
        </p:nvSpPr>
        <p:spPr/>
        <p:txBody>
          <a:bodyPr/>
          <a:lstStyle/>
          <a:p>
            <a:fld id="{660DDC17-4148-4CB8-B544-07AC678F1883}" type="slidenum">
              <a:rPr lang="de-DE" smtClean="0"/>
              <a:pPr/>
              <a:t>28</a:t>
            </a:fld>
            <a:endParaRPr lang="de-DE"/>
          </a:p>
        </p:txBody>
      </p:sp>
    </p:spTree>
    <p:extLst>
      <p:ext uri="{BB962C8B-B14F-4D97-AF65-F5344CB8AC3E}">
        <p14:creationId xmlns:p14="http://schemas.microsoft.com/office/powerpoint/2010/main" val="2341230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lvl1pPr algn="ctr">
              <a:defRPr b="1"/>
            </a:lvl1pPr>
          </a:lstStyle>
          <a:p>
            <a:r>
              <a:rPr lang="de-DE"/>
              <a:t>Titelmasterformat durch Klicken bearbeiten</a:t>
            </a:r>
            <a:endParaRPr lang="en-US" dirty="0"/>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a:p>
        </p:txBody>
      </p:sp>
      <p:sp>
        <p:nvSpPr>
          <p:cNvPr id="4" name="Datumsplatzhalter 3"/>
          <p:cNvSpPr>
            <a:spLocks noGrp="1"/>
          </p:cNvSpPr>
          <p:nvPr>
            <p:ph type="dt" sz="half" idx="10"/>
          </p:nvPr>
        </p:nvSpPr>
        <p:spPr/>
        <p:txBody>
          <a:bodyPr/>
          <a:lstStyle/>
          <a:p>
            <a:fld id="{16EF5137-E822-4F9C-8C0C-79C4A9145EB0}" type="datetimeFigureOut">
              <a:rPr lang="en-US" smtClean="0"/>
              <a:pPr/>
              <a:t>11/10/2016</a:t>
            </a:fld>
            <a:endParaRPr lang="en-US"/>
          </a:p>
        </p:txBody>
      </p:sp>
      <p:sp>
        <p:nvSpPr>
          <p:cNvPr id="5" name="Fußzeilenplatzhalter 4"/>
          <p:cNvSpPr>
            <a:spLocks noGrp="1"/>
          </p:cNvSpPr>
          <p:nvPr>
            <p:ph type="ftr" sz="quarter" idx="11"/>
          </p:nvPr>
        </p:nvSpPr>
        <p:spPr/>
        <p:txBody>
          <a:bodyPr/>
          <a:lstStyle/>
          <a:p>
            <a:r>
              <a:rPr lang="en-US" dirty="0"/>
              <a:t>Author: </a:t>
            </a:r>
          </a:p>
        </p:txBody>
      </p:sp>
      <p:sp>
        <p:nvSpPr>
          <p:cNvPr id="6" name="Foliennummernplatzhalter 5"/>
          <p:cNvSpPr>
            <a:spLocks noGrp="1"/>
          </p:cNvSpPr>
          <p:nvPr>
            <p:ph type="sldNum" sz="quarter" idx="12"/>
          </p:nvPr>
        </p:nvSpPr>
        <p:spPr/>
        <p:txBody>
          <a:bodyPr/>
          <a:lstStyle/>
          <a:p>
            <a:fld id="{4041AA21-317A-4A4C-9C9A-C07F4479B14D}" type="slidenum">
              <a:rPr lang="de-DE" smtClean="0"/>
              <a:pPr/>
              <a:t>‹nr.›</a:t>
            </a:fld>
            <a:endParaRPr lang="de-DE" sz="1300"/>
          </a:p>
        </p:txBody>
      </p:sp>
    </p:spTree>
    <p:extLst>
      <p:ext uri="{BB962C8B-B14F-4D97-AF65-F5344CB8AC3E}">
        <p14:creationId xmlns:p14="http://schemas.microsoft.com/office/powerpoint/2010/main" val="32332495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8694"/>
            <a:ext cx="7139136" cy="562074"/>
          </a:xfrm>
        </p:spPr>
        <p:txBody>
          <a:bodyPr>
            <a:normAutofit/>
          </a:bodyPr>
          <a:lstStyle>
            <a:lvl1pPr algn="ctr">
              <a:defRPr sz="2000"/>
            </a:lvl1pPr>
          </a:lstStyle>
          <a:p>
            <a:r>
              <a:rPr lang="de-DE"/>
              <a:t>Titelmasterformat durch Klicken bearbeiten</a:t>
            </a:r>
            <a:endParaRPr lang="en-US" dirty="0"/>
          </a:p>
        </p:txBody>
      </p:sp>
      <p:sp>
        <p:nvSpPr>
          <p:cNvPr id="3" name="Inhaltsplatzhalter 2"/>
          <p:cNvSpPr>
            <a:spLocks noGrp="1"/>
          </p:cNvSpPr>
          <p:nvPr>
            <p:ph idx="1"/>
          </p:nvPr>
        </p:nvSpPr>
        <p:spPr>
          <a:xfrm>
            <a:off x="457200" y="1484784"/>
            <a:ext cx="8229600" cy="4641379"/>
          </a:xfrm>
        </p:spPr>
        <p:txBody>
          <a:bodyPr>
            <a:normAutofit/>
          </a:bodyPr>
          <a:lstStyle>
            <a:lvl1pPr>
              <a:defRPr sz="1800"/>
            </a:lvl1pPr>
            <a:lvl2pPr>
              <a:defRPr sz="1600"/>
            </a:lvl2pPr>
            <a:lvl3pPr>
              <a:defRPr sz="1400"/>
            </a:lvl3pPr>
            <a:lvl4pPr>
              <a:defRPr sz="1400"/>
            </a:lvl4pPr>
            <a:lvl5pPr>
              <a:defRPr sz="14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umsplatzhalter 3"/>
          <p:cNvSpPr>
            <a:spLocks noGrp="1"/>
          </p:cNvSpPr>
          <p:nvPr>
            <p:ph type="dt" sz="half" idx="10"/>
          </p:nvPr>
        </p:nvSpPr>
        <p:spPr/>
        <p:txBody>
          <a:bodyPr/>
          <a:lstStyle/>
          <a:p>
            <a:fld id="{16EF5137-E822-4F9C-8C0C-79C4A9145EB0}" type="datetimeFigureOut">
              <a:rPr lang="en-US" smtClean="0"/>
              <a:pPr/>
              <a:t>11/10/2016</a:t>
            </a:fld>
            <a:endParaRPr lang="en-US"/>
          </a:p>
        </p:txBody>
      </p:sp>
      <p:sp>
        <p:nvSpPr>
          <p:cNvPr id="5" name="Fußzeilenplatzhalter 4"/>
          <p:cNvSpPr>
            <a:spLocks noGrp="1"/>
          </p:cNvSpPr>
          <p:nvPr>
            <p:ph type="ftr" sz="quarter" idx="11"/>
          </p:nvPr>
        </p:nvSpPr>
        <p:spPr/>
        <p:txBody>
          <a:bodyPr/>
          <a:lstStyle/>
          <a:p>
            <a:r>
              <a:rPr lang="en-US" dirty="0"/>
              <a:t>Author: </a:t>
            </a:r>
          </a:p>
        </p:txBody>
      </p:sp>
      <p:sp>
        <p:nvSpPr>
          <p:cNvPr id="6" name="Foliennummernplatzhalter 5"/>
          <p:cNvSpPr>
            <a:spLocks noGrp="1"/>
          </p:cNvSpPr>
          <p:nvPr>
            <p:ph type="sldNum" sz="quarter" idx="12"/>
          </p:nvPr>
        </p:nvSpPr>
        <p:spPr/>
        <p:txBody>
          <a:bodyPr/>
          <a:lstStyle/>
          <a:p>
            <a:fld id="{B476AA13-C2E7-4DDC-912D-4867A67C15AE}" type="slidenum">
              <a:rPr lang="de-DE" smtClean="0"/>
              <a:pPr/>
              <a:t>‹nr.›</a:t>
            </a:fld>
            <a:endParaRPr lang="de-DE" sz="1300"/>
          </a:p>
        </p:txBody>
      </p:sp>
    </p:spTree>
    <p:extLst>
      <p:ext uri="{BB962C8B-B14F-4D97-AF65-F5344CB8AC3E}">
        <p14:creationId xmlns:p14="http://schemas.microsoft.com/office/powerpoint/2010/main" val="24183869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67543" y="620688"/>
            <a:ext cx="7128791" cy="634082"/>
          </a:xfrm>
          <a:prstGeom prst="rect">
            <a:avLst/>
          </a:prstGeom>
        </p:spPr>
        <p:txBody>
          <a:bodyPr vert="horz" lIns="91440" tIns="45720" rIns="91440" bIns="45720" rtlCol="0" anchor="ctr">
            <a:normAutofit/>
          </a:bodyPr>
          <a:lstStyle/>
          <a:p>
            <a:r>
              <a:rPr lang="de-DE" dirty="0"/>
              <a:t>Titelmasterformat durch Klicken bearbeiten</a:t>
            </a:r>
            <a:endParaRPr lang="en-US" dirty="0"/>
          </a:p>
        </p:txBody>
      </p:sp>
      <p:sp>
        <p:nvSpPr>
          <p:cNvPr id="3" name="Textplatzhalter 2"/>
          <p:cNvSpPr>
            <a:spLocks noGrp="1"/>
          </p:cNvSpPr>
          <p:nvPr>
            <p:ph type="body" idx="1"/>
          </p:nvPr>
        </p:nvSpPr>
        <p:spPr>
          <a:xfrm>
            <a:off x="467544" y="1484784"/>
            <a:ext cx="8229600" cy="4713387"/>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F5137-E822-4F9C-8C0C-79C4A9145EB0}" type="datetimeFigureOut">
              <a:rPr lang="en-US" smtClean="0"/>
              <a:pPr/>
              <a:t>11/10/2016</a:t>
            </a:fld>
            <a:endParaRPr lang="en-US"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Author: </a:t>
            </a: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5E6BF-06D0-4DF1-B748-D9CD9A53A7D2}" type="slidenum">
              <a:rPr lang="de-DE" smtClean="0"/>
              <a:pPr/>
              <a:t>‹nr.›</a:t>
            </a:fld>
            <a:endParaRPr lang="de-DE" sz="1300"/>
          </a:p>
        </p:txBody>
      </p:sp>
      <p:pic>
        <p:nvPicPr>
          <p:cNvPr id="8" name="Grafik 7" descr="image_preview.png"/>
          <p:cNvPicPr/>
          <p:nvPr/>
        </p:nvPicPr>
        <p:blipFill>
          <a:blip r:embed="rId4" cstate="print"/>
          <a:stretch>
            <a:fillRect/>
          </a:stretch>
        </p:blipFill>
        <p:spPr>
          <a:xfrm>
            <a:off x="7596335" y="0"/>
            <a:ext cx="1547665" cy="1484784"/>
          </a:xfrm>
          <a:prstGeom prst="rect">
            <a:avLst/>
          </a:prstGeom>
        </p:spPr>
      </p:pic>
      <p:sp>
        <p:nvSpPr>
          <p:cNvPr id="9" name="Textfeld 8"/>
          <p:cNvSpPr txBox="1"/>
          <p:nvPr/>
        </p:nvSpPr>
        <p:spPr>
          <a:xfrm>
            <a:off x="467544" y="188640"/>
            <a:ext cx="7416824" cy="400110"/>
          </a:xfrm>
          <a:prstGeom prst="rect">
            <a:avLst/>
          </a:prstGeom>
          <a:noFill/>
        </p:spPr>
        <p:txBody>
          <a:bodyPr wrap="square" rtlCol="0">
            <a:spAutoFit/>
          </a:bodyPr>
          <a:lstStyle/>
          <a:p>
            <a:pPr algn="r"/>
            <a:r>
              <a:rPr lang="en-GB" sz="2000" b="1" kern="1200" dirty="0">
                <a:solidFill>
                  <a:schemeClr val="tx1">
                    <a:lumMod val="50000"/>
                    <a:lumOff val="50000"/>
                  </a:schemeClr>
                </a:solidFill>
                <a:effectLst/>
                <a:latin typeface="+mn-lt"/>
                <a:ea typeface="+mn-ea"/>
                <a:cs typeface="+mn-cs"/>
              </a:rPr>
              <a:t>European Committee for Homeopathy</a:t>
            </a:r>
            <a:endParaRPr lang="en-US" sz="2000" dirty="0">
              <a:solidFill>
                <a:schemeClr val="tx1">
                  <a:lumMod val="50000"/>
                  <a:lumOff val="50000"/>
                </a:schemeClr>
              </a:solidFill>
            </a:endParaRPr>
          </a:p>
        </p:txBody>
      </p:sp>
    </p:spTree>
    <p:extLst>
      <p:ext uri="{BB962C8B-B14F-4D97-AF65-F5344CB8AC3E}">
        <p14:creationId xmlns:p14="http://schemas.microsoft.com/office/powerpoint/2010/main" val="3385493739"/>
      </p:ext>
    </p:extLst>
  </p:cSld>
  <p:clrMap bg1="lt1" tx1="dk1" bg2="lt2" tx2="dk2" accent1="accent1" accent2="accent2" accent3="accent3" accent4="accent4" accent5="accent5" accent6="accent6" hlink="hlink" folHlink="folHlink"/>
  <p:sldLayoutIdLst>
    <p:sldLayoutId id="2147483668" r:id="rId1"/>
    <p:sldLayoutId id="2147483669" r:id="rId2"/>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hf hdr="0" ftr="0" dt="0"/>
  <p:txStyles>
    <p:titleStyle>
      <a:lvl1pPr algn="ctr" defTabSz="914400" rtl="0" eaLnBrk="1" latinLnBrk="0" hangingPunct="1">
        <a:spcBef>
          <a:spcPct val="0"/>
        </a:spcBef>
        <a:buNone/>
        <a:defRPr sz="2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hyperlink" Target="http://homeopathyeurope.org/links/" TargetMode="External"/><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hyperlink" Target="https://www.hri-research.org/resources/research-databases/core-hom/" TargetMode="External"/><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4.png"/><Relationship Id="rId5" Type="http://schemas.openxmlformats.org/officeDocument/2006/relationships/diagramData" Target="../diagrams/data2.xml"/><Relationship Id="rId10" Type="http://schemas.openxmlformats.org/officeDocument/2006/relationships/hyperlink" Target="http://www.cam-quest.org/en" TargetMode="External"/><Relationship Id="rId4" Type="http://schemas.openxmlformats.org/officeDocument/2006/relationships/image" Target="../media/image3.png"/><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hyperlink" Target="http://www.carstens-stiftung.de/clinresvet/suche.php" TargetMode="External"/><Relationship Id="rId7" Type="http://schemas.openxmlformats.org/officeDocument/2006/relationships/diagramQuickStyle" Target="../diagrams/quickStyle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5.png"/><Relationship Id="rId9" Type="http://schemas.microsoft.com/office/2007/relationships/diagramDrawing" Target="../diagrams/drawing3.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hyperlink" Target="http://www.carstens-stiftung.de/hombrex/index.php" TargetMode="External"/><Relationship Id="rId7" Type="http://schemas.openxmlformats.org/officeDocument/2006/relationships/diagramQuickStyle" Target="../diagrams/quickStyle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6.png"/><Relationship Id="rId9" Type="http://schemas.microsoft.com/office/2007/relationships/diagramDrawing" Target="../diagrams/drawing4.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hyperlink" Target="http://bases.bireme.br/cgi-bin/wxislind.exe/iah/online/?IsisScript=iah/iah.xis&amp;base=HomeoIndex&amp;lang=i&amp;form=F" TargetMode="External"/><Relationship Id="rId7" Type="http://schemas.openxmlformats.org/officeDocument/2006/relationships/diagramQuickStyle" Target="../diagrams/quickStyle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7.png"/><Relationship Id="rId9" Type="http://schemas.microsoft.com/office/2007/relationships/diagramDrawing" Target="../diagrams/drawing5.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hyperlink" Target="https://hombib-opac.internetopac.de/index.asp?DB=151258" TargetMode="External"/><Relationship Id="rId7" Type="http://schemas.openxmlformats.org/officeDocument/2006/relationships/diagramQuickStyle" Target="../diagrams/quickStyle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8.png"/><Relationship Id="rId9" Type="http://schemas.microsoft.com/office/2007/relationships/diagramDrawing" Target="../diagrams/drawing6.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hyperlink" Target="http://aspi13.exl.de/alipac/LBPEUXFBGAFXPQAMRPLG-00003/form/find-complex" TargetMode="External"/><Relationship Id="rId7" Type="http://schemas.openxmlformats.org/officeDocument/2006/relationships/diagramData" Target="../diagrams/data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11" Type="http://schemas.microsoft.com/office/2007/relationships/diagramDrawing" Target="../diagrams/drawing7.xml"/><Relationship Id="rId5" Type="http://schemas.openxmlformats.org/officeDocument/2006/relationships/hyperlink" Target="http://91.103.114.166/fmi/webd/" TargetMode="External"/><Relationship Id="rId10" Type="http://schemas.openxmlformats.org/officeDocument/2006/relationships/diagramColors" Target="../diagrams/colors7.xml"/><Relationship Id="rId4" Type="http://schemas.openxmlformats.org/officeDocument/2006/relationships/image" Target="../media/image9.png"/><Relationship Id="rId9"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hyperlink" Target="http://quod.lib.umich.edu/h/homeop/" TargetMode="External"/><Relationship Id="rId7" Type="http://schemas.openxmlformats.org/officeDocument/2006/relationships/diagramQuickStyle" Target="../diagrams/quickStyle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1.png"/><Relationship Id="rId9" Type="http://schemas.microsoft.com/office/2007/relationships/diagramDrawing" Target="../diagrams/drawing8.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hyperlink" Target="https://openlibrary.org/search?q=homeopathy" TargetMode="External"/><Relationship Id="rId7" Type="http://schemas.openxmlformats.org/officeDocument/2006/relationships/diagramQuickStyle" Target="../diagrams/quickStyle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10" Type="http://schemas.openxmlformats.org/officeDocument/2006/relationships/comments" Target="../comments/comment1.xml"/><Relationship Id="rId4" Type="http://schemas.openxmlformats.org/officeDocument/2006/relationships/image" Target="../media/image12.png"/><Relationship Id="rId9" Type="http://schemas.microsoft.com/office/2007/relationships/diagramDrawing" Target="../diagrams/drawing9.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hyperlink" Target="https://archive.org/" TargetMode="External"/><Relationship Id="rId7" Type="http://schemas.openxmlformats.org/officeDocument/2006/relationships/diagramQuickStyle" Target="../diagrams/quickStyle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13.png"/><Relationship Id="rId9" Type="http://schemas.microsoft.com/office/2007/relationships/diagramDrawing" Target="../diagrams/drawing10.xml"/></Relationships>
</file>

<file path=ppt/slides/_rels/slide14.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5.png"/><Relationship Id="rId7" Type="http://schemas.openxmlformats.org/officeDocument/2006/relationships/diagramColors" Target="../diagrams/colors1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hyperlink" Target="http://www.clificol.net/?q=scientific-committee" TargetMode="External"/><Relationship Id="rId7" Type="http://schemas.openxmlformats.org/officeDocument/2006/relationships/diagramQuickStyle" Target="../diagrams/quickStyle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6.png"/><Relationship Id="rId9" Type="http://schemas.microsoft.com/office/2007/relationships/diagramDrawing" Target="../diagrams/drawing12.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hyperlink" Target="http://www.wisshom.de/index.php?menuid=15" TargetMode="External"/><Relationship Id="rId7" Type="http://schemas.openxmlformats.org/officeDocument/2006/relationships/diagramQuickStyle" Target="../diagrams/quickStyle1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17.png"/><Relationship Id="rId9" Type="http://schemas.microsoft.com/office/2007/relationships/diagramDrawing" Target="../diagrams/drawing13.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hyperlink" Target="http://www.casos-homeopaticos.org.ar/index.php" TargetMode="External"/><Relationship Id="rId7" Type="http://schemas.openxmlformats.org/officeDocument/2006/relationships/diagramQuickStyle" Target="../diagrams/quickStyle1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18.png"/><Relationship Id="rId9" Type="http://schemas.microsoft.com/office/2007/relationships/diagramDrawing" Target="../diagrams/drawing14.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hyperlink" Target="http://www.makingcasescount.org/" TargetMode="External"/><Relationship Id="rId7" Type="http://schemas.openxmlformats.org/officeDocument/2006/relationships/diagramQuickStyle" Target="../diagrams/quickStyle1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15.xml"/><Relationship Id="rId5" Type="http://schemas.openxmlformats.org/officeDocument/2006/relationships/diagramData" Target="../diagrams/data15.xml"/><Relationship Id="rId4" Type="http://schemas.openxmlformats.org/officeDocument/2006/relationships/image" Target="../media/image19.png"/><Relationship Id="rId9" Type="http://schemas.microsoft.com/office/2007/relationships/diagramDrawing" Target="../diagrams/drawing15.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6.xml"/><Relationship Id="rId3" Type="http://schemas.openxmlformats.org/officeDocument/2006/relationships/hyperlink" Target="https://en.uit.no/ansatte/organisasjon/artikkel?p_document_id=91200&amp;p_dimension_id=88112&amp;p_menu=42374" TargetMode="External"/><Relationship Id="rId7" Type="http://schemas.openxmlformats.org/officeDocument/2006/relationships/diagramQuickStyle" Target="../diagrams/quickStyle16.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Layout" Target="../diagrams/layout16.xml"/><Relationship Id="rId5" Type="http://schemas.openxmlformats.org/officeDocument/2006/relationships/diagramData" Target="../diagrams/data16.xml"/><Relationship Id="rId4" Type="http://schemas.openxmlformats.org/officeDocument/2006/relationships/image" Target="../media/image20.png"/><Relationship Id="rId9" Type="http://schemas.microsoft.com/office/2007/relationships/diagramDrawing" Target="../diagrams/drawing16.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hyperlink" Target="http://www.cam-quest.org/en/" TargetMode="External"/><Relationship Id="rId7" Type="http://schemas.openxmlformats.org/officeDocument/2006/relationships/diagramData" Target="../diagrams/data17.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11" Type="http://schemas.microsoft.com/office/2007/relationships/diagramDrawing" Target="../diagrams/drawing17.xml"/><Relationship Id="rId5" Type="http://schemas.openxmlformats.org/officeDocument/2006/relationships/hyperlink" Target="http://www.cam-quest.org/en" TargetMode="External"/><Relationship Id="rId10" Type="http://schemas.openxmlformats.org/officeDocument/2006/relationships/diagramColors" Target="../diagrams/colors17.xml"/><Relationship Id="rId4" Type="http://schemas.openxmlformats.org/officeDocument/2006/relationships/image" Target="../media/image21.png"/><Relationship Id="rId9" Type="http://schemas.openxmlformats.org/officeDocument/2006/relationships/diagramQuickStyle" Target="../diagrams/quickStyle17.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8.xml"/><Relationship Id="rId3" Type="http://schemas.openxmlformats.org/officeDocument/2006/relationships/hyperlink" Target="http://cambase.dmz.uni-wh.de/opencam/index_en.html" TargetMode="External"/><Relationship Id="rId7" Type="http://schemas.openxmlformats.org/officeDocument/2006/relationships/diagramQuickStyle" Target="../diagrams/quickStyle18.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Layout" Target="../diagrams/layout18.xml"/><Relationship Id="rId5" Type="http://schemas.openxmlformats.org/officeDocument/2006/relationships/diagramData" Target="../diagrams/data18.xml"/><Relationship Id="rId10" Type="http://schemas.openxmlformats.org/officeDocument/2006/relationships/comments" Target="../comments/comment2.xml"/><Relationship Id="rId4" Type="http://schemas.openxmlformats.org/officeDocument/2006/relationships/image" Target="../media/image22.png"/><Relationship Id="rId9" Type="http://schemas.microsoft.com/office/2007/relationships/diagramDrawing" Target="../diagrams/drawing18.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9.xml"/><Relationship Id="rId3" Type="http://schemas.openxmlformats.org/officeDocument/2006/relationships/hyperlink" Target="https://www.ebscohost.com/academic/amed-the-allied-and-complementary-medicine-database" TargetMode="External"/><Relationship Id="rId7" Type="http://schemas.openxmlformats.org/officeDocument/2006/relationships/diagramQuickStyle" Target="../diagrams/quickStyle19.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Layout" Target="../diagrams/layout19.xml"/><Relationship Id="rId5" Type="http://schemas.openxmlformats.org/officeDocument/2006/relationships/diagramData" Target="../diagrams/data19.xml"/><Relationship Id="rId4" Type="http://schemas.openxmlformats.org/officeDocument/2006/relationships/image" Target="../media/image23.png"/><Relationship Id="rId9" Type="http://schemas.microsoft.com/office/2007/relationships/diagramDrawing" Target="../diagrams/drawing19.xm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20.xml"/><Relationship Id="rId3" Type="http://schemas.openxmlformats.org/officeDocument/2006/relationships/hyperlink" Target="http://www.healthindex.com/MANTIS.aspx" TargetMode="External"/><Relationship Id="rId7" Type="http://schemas.openxmlformats.org/officeDocument/2006/relationships/diagramQuickStyle" Target="../diagrams/quickStyle20.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Layout" Target="../diagrams/layout20.xml"/><Relationship Id="rId5" Type="http://schemas.openxmlformats.org/officeDocument/2006/relationships/diagramData" Target="../diagrams/data20.xml"/><Relationship Id="rId4" Type="http://schemas.openxmlformats.org/officeDocument/2006/relationships/image" Target="../media/image24.png"/><Relationship Id="rId9" Type="http://schemas.microsoft.com/office/2007/relationships/diagramDrawing" Target="../diagrams/drawing20.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21.xml"/><Relationship Id="rId3" Type="http://schemas.openxmlformats.org/officeDocument/2006/relationships/hyperlink" Target="http://www.evidence.nhs.uk/Search?q=homoeopathy" TargetMode="External"/><Relationship Id="rId7" Type="http://schemas.openxmlformats.org/officeDocument/2006/relationships/diagramQuickStyle" Target="../diagrams/quickStyle2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Layout" Target="../diagrams/layout21.xml"/><Relationship Id="rId5" Type="http://schemas.openxmlformats.org/officeDocument/2006/relationships/diagramData" Target="../diagrams/data21.xml"/><Relationship Id="rId4" Type="http://schemas.openxmlformats.org/officeDocument/2006/relationships/image" Target="../media/image25.png"/><Relationship Id="rId9" Type="http://schemas.microsoft.com/office/2007/relationships/diagramDrawing" Target="../diagrams/drawing21.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hyperlink" Target="http://ayushportal.nic.in/" TargetMode="External"/><Relationship Id="rId7" Type="http://schemas.openxmlformats.org/officeDocument/2006/relationships/diagramQuickStyle" Target="../diagrams/quickStyle22.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Layout" Target="../diagrams/layout22.xml"/><Relationship Id="rId5" Type="http://schemas.openxmlformats.org/officeDocument/2006/relationships/diagramData" Target="../diagrams/data22.xml"/><Relationship Id="rId4" Type="http://schemas.openxmlformats.org/officeDocument/2006/relationships/image" Target="../media/image26.png"/><Relationship Id="rId9" Type="http://schemas.microsoft.com/office/2007/relationships/diagramDrawing" Target="../diagrams/drawing22.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23.xml"/><Relationship Id="rId3" Type="http://schemas.openxmlformats.org/officeDocument/2006/relationships/hyperlink" Target="http://www.feg.unesp.br/~ojs/index.php/ijhdr/index" TargetMode="External"/><Relationship Id="rId7" Type="http://schemas.openxmlformats.org/officeDocument/2006/relationships/diagramQuickStyle" Target="../diagrams/quickStyle23.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Layout" Target="../diagrams/layout23.xml"/><Relationship Id="rId5" Type="http://schemas.openxmlformats.org/officeDocument/2006/relationships/diagramData" Target="../diagrams/data23.xml"/><Relationship Id="rId4" Type="http://schemas.openxmlformats.org/officeDocument/2006/relationships/image" Target="../media/image27.png"/><Relationship Id="rId9" Type="http://schemas.microsoft.com/office/2007/relationships/diagramDrawing" Target="../diagrams/drawing23.xml"/></Relationships>
</file>

<file path=ppt/slides/_rels/slide27.xml.rels><?xml version="1.0" encoding="UTF-8" standalone="yes"?>
<Relationships xmlns="http://schemas.openxmlformats.org/package/2006/relationships"><Relationship Id="rId8" Type="http://schemas.openxmlformats.org/officeDocument/2006/relationships/diagramColors" Target="../diagrams/colors24.xml"/><Relationship Id="rId3" Type="http://schemas.openxmlformats.org/officeDocument/2006/relationships/hyperlink" Target="http://www.ijrh.org/" TargetMode="External"/><Relationship Id="rId7" Type="http://schemas.openxmlformats.org/officeDocument/2006/relationships/diagramQuickStyle" Target="../diagrams/quickStyle24.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Layout" Target="../diagrams/layout24.xml"/><Relationship Id="rId5" Type="http://schemas.openxmlformats.org/officeDocument/2006/relationships/diagramData" Target="../diagrams/data24.xml"/><Relationship Id="rId4" Type="http://schemas.openxmlformats.org/officeDocument/2006/relationships/image" Target="../media/image28.png"/><Relationship Id="rId9" Type="http://schemas.microsoft.com/office/2007/relationships/diagramDrawing" Target="../diagrams/drawing24.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25.xml"/><Relationship Id="rId3" Type="http://schemas.openxmlformats.org/officeDocument/2006/relationships/hyperlink" Target="http://researchinhomeopathy.org/ejournal/" TargetMode="External"/><Relationship Id="rId7" Type="http://schemas.openxmlformats.org/officeDocument/2006/relationships/diagramQuickStyle" Target="../diagrams/quickStyle25.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Layout" Target="../diagrams/layout25.xml"/><Relationship Id="rId5" Type="http://schemas.openxmlformats.org/officeDocument/2006/relationships/diagramData" Target="../diagrams/data25.xml"/><Relationship Id="rId4" Type="http://schemas.openxmlformats.org/officeDocument/2006/relationships/image" Target="../media/image29.png"/><Relationship Id="rId9" Type="http://schemas.microsoft.com/office/2007/relationships/diagramDrawing" Target="../diagrams/drawin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38518" y="1268760"/>
            <a:ext cx="7989888" cy="3528392"/>
          </a:xfrm>
        </p:spPr>
        <p:txBody>
          <a:bodyPr>
            <a:noAutofit/>
          </a:bodyPr>
          <a:lstStyle/>
          <a:p>
            <a:r>
              <a:rPr lang="en-GB" sz="4800" dirty="0">
                <a:solidFill>
                  <a:schemeClr val="accent5">
                    <a:lumMod val="50000"/>
                  </a:schemeClr>
                </a:solidFill>
                <a:latin typeface="Garamond" panose="02020404030301010803" pitchFamily="18" charset="0"/>
              </a:rPr>
              <a:t>Homeopathy</a:t>
            </a:r>
            <a:br>
              <a:rPr lang="en-GB" sz="4800" dirty="0">
                <a:solidFill>
                  <a:schemeClr val="accent5">
                    <a:lumMod val="50000"/>
                  </a:schemeClr>
                </a:solidFill>
                <a:latin typeface="Garamond" panose="02020404030301010803" pitchFamily="18" charset="0"/>
              </a:rPr>
            </a:br>
            <a:r>
              <a:rPr lang="en-GB" sz="4800" dirty="0">
                <a:solidFill>
                  <a:schemeClr val="accent5">
                    <a:lumMod val="50000"/>
                  </a:schemeClr>
                </a:solidFill>
                <a:latin typeface="Garamond" panose="02020404030301010803" pitchFamily="18" charset="0"/>
              </a:rPr>
              <a:t>in </a:t>
            </a:r>
            <a:r>
              <a:rPr lang="en-GB" sz="4800" dirty="0" smtClean="0">
                <a:solidFill>
                  <a:schemeClr val="accent5">
                    <a:lumMod val="50000"/>
                  </a:schemeClr>
                </a:solidFill>
                <a:latin typeface="Garamond" panose="02020404030301010803" pitchFamily="18" charset="0"/>
              </a:rPr>
              <a:t>(Scientific) </a:t>
            </a:r>
            <a:r>
              <a:rPr lang="en-GB" sz="4800" dirty="0">
                <a:solidFill>
                  <a:schemeClr val="accent5">
                    <a:lumMod val="50000"/>
                  </a:schemeClr>
                </a:solidFill>
                <a:latin typeface="Garamond" panose="02020404030301010803" pitchFamily="18" charset="0"/>
              </a:rPr>
              <a:t>Databases:</a:t>
            </a:r>
            <a:br>
              <a:rPr lang="en-GB" sz="4800" dirty="0">
                <a:solidFill>
                  <a:schemeClr val="accent5">
                    <a:lumMod val="50000"/>
                  </a:schemeClr>
                </a:solidFill>
                <a:latin typeface="Garamond" panose="02020404030301010803" pitchFamily="18" charset="0"/>
              </a:rPr>
            </a:br>
            <a:r>
              <a:rPr lang="en-GB" sz="4800" dirty="0">
                <a:solidFill>
                  <a:schemeClr val="accent5">
                    <a:lumMod val="50000"/>
                  </a:schemeClr>
                </a:solidFill>
                <a:latin typeface="Garamond" panose="02020404030301010803" pitchFamily="18" charset="0"/>
              </a:rPr>
              <a:t>Making The Most Of Your Literature Searches </a:t>
            </a:r>
          </a:p>
        </p:txBody>
      </p:sp>
      <p:sp>
        <p:nvSpPr>
          <p:cNvPr id="6" name="Foliennummernplatzhalter 3"/>
          <p:cNvSpPr>
            <a:spLocks noGrp="1"/>
          </p:cNvSpPr>
          <p:nvPr>
            <p:ph type="sldNum" sz="quarter" idx="12"/>
          </p:nvPr>
        </p:nvSpPr>
        <p:spPr/>
        <p:txBody>
          <a:bodyPr/>
          <a:lstStyle/>
          <a:p>
            <a:fld id="{BADFF76C-CCFC-41EF-AC8B-259C26F4DD27}" type="slidenum">
              <a:rPr lang="de-DE"/>
              <a:pPr/>
              <a:t>1</a:t>
            </a:fld>
            <a:endParaRPr lang="de-DE" sz="1300"/>
          </a:p>
        </p:txBody>
      </p:sp>
      <p:sp>
        <p:nvSpPr>
          <p:cNvPr id="2052" name="Text Box 4"/>
          <p:cNvSpPr txBox="1">
            <a:spLocks noChangeArrowheads="1"/>
          </p:cNvSpPr>
          <p:nvPr/>
        </p:nvSpPr>
        <p:spPr bwMode="auto">
          <a:xfrm>
            <a:off x="738518" y="5249234"/>
            <a:ext cx="64770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sz="1600" dirty="0">
                <a:solidFill>
                  <a:schemeClr val="accent5">
                    <a:lumMod val="50000"/>
                  </a:schemeClr>
                </a:solidFill>
                <a:latin typeface="Garamond" panose="02020404030301010803" pitchFamily="18" charset="0"/>
              </a:rPr>
              <a:t>ECH Documentation Subcommittee</a:t>
            </a:r>
          </a:p>
          <a:p>
            <a:pPr>
              <a:spcBef>
                <a:spcPct val="50000"/>
              </a:spcBef>
            </a:pPr>
            <a:r>
              <a:rPr lang="en-GB" sz="1600" dirty="0">
                <a:solidFill>
                  <a:schemeClr val="accent5">
                    <a:lumMod val="50000"/>
                  </a:schemeClr>
                </a:solidFill>
                <a:latin typeface="Garamond" panose="02020404030301010803" pitchFamily="18" charset="0"/>
              </a:rPr>
              <a:t>ECH Congress Vienna</a:t>
            </a:r>
          </a:p>
          <a:p>
            <a:pPr>
              <a:spcBef>
                <a:spcPct val="50000"/>
              </a:spcBef>
            </a:pPr>
            <a:r>
              <a:rPr lang="en-GB" sz="1600" dirty="0">
                <a:solidFill>
                  <a:schemeClr val="accent5">
                    <a:lumMod val="50000"/>
                  </a:schemeClr>
                </a:solidFill>
                <a:latin typeface="Garamond" panose="02020404030301010803" pitchFamily="18" charset="0"/>
              </a:rPr>
              <a:t>17 November 2016</a:t>
            </a:r>
          </a:p>
        </p:txBody>
      </p:sp>
      <p:sp>
        <p:nvSpPr>
          <p:cNvPr id="2054" name="Rectangle 6"/>
          <p:cNvSpPr>
            <a:spLocks noChangeArrowheads="1"/>
          </p:cNvSpPr>
          <p:nvPr/>
        </p:nvSpPr>
        <p:spPr bwMode="auto">
          <a:xfrm>
            <a:off x="8534400" y="6400800"/>
            <a:ext cx="457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1000"/>
          </a:p>
        </p:txBody>
      </p:sp>
    </p:spTree>
    <p:extLst>
      <p:ext uri="{BB962C8B-B14F-4D97-AF65-F5344CB8AC3E}">
        <p14:creationId xmlns:p14="http://schemas.microsoft.com/office/powerpoint/2010/main" val="378409265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38518" y="1268760"/>
            <a:ext cx="7989888" cy="3528392"/>
          </a:xfrm>
        </p:spPr>
        <p:txBody>
          <a:bodyPr>
            <a:noAutofit/>
          </a:bodyPr>
          <a:lstStyle/>
          <a:p>
            <a:r>
              <a:rPr lang="en-GB" sz="4800" dirty="0">
                <a:solidFill>
                  <a:schemeClr val="accent5">
                    <a:lumMod val="50000"/>
                  </a:schemeClr>
                </a:solidFill>
                <a:latin typeface="Garamond" panose="02020404030301010803" pitchFamily="18" charset="0"/>
              </a:rPr>
              <a:t>Homeopathy</a:t>
            </a:r>
            <a:br>
              <a:rPr lang="en-GB" sz="4800" dirty="0">
                <a:solidFill>
                  <a:schemeClr val="accent5">
                    <a:lumMod val="50000"/>
                  </a:schemeClr>
                </a:solidFill>
                <a:latin typeface="Garamond" panose="02020404030301010803" pitchFamily="18" charset="0"/>
              </a:rPr>
            </a:br>
            <a:r>
              <a:rPr lang="en-GB" sz="4800" dirty="0">
                <a:solidFill>
                  <a:schemeClr val="accent5">
                    <a:lumMod val="50000"/>
                  </a:schemeClr>
                </a:solidFill>
                <a:latin typeface="Garamond" panose="02020404030301010803" pitchFamily="18" charset="0"/>
              </a:rPr>
              <a:t>in </a:t>
            </a:r>
            <a:r>
              <a:rPr lang="en-GB" sz="4800" dirty="0" smtClean="0">
                <a:solidFill>
                  <a:schemeClr val="accent5">
                    <a:lumMod val="50000"/>
                  </a:schemeClr>
                </a:solidFill>
                <a:latin typeface="Garamond" panose="02020404030301010803" pitchFamily="18" charset="0"/>
              </a:rPr>
              <a:t>(Scientific) </a:t>
            </a:r>
            <a:r>
              <a:rPr lang="en-GB" sz="4800" dirty="0">
                <a:solidFill>
                  <a:schemeClr val="accent5">
                    <a:lumMod val="50000"/>
                  </a:schemeClr>
                </a:solidFill>
                <a:latin typeface="Garamond" panose="02020404030301010803" pitchFamily="18" charset="0"/>
              </a:rPr>
              <a:t>Databases:</a:t>
            </a:r>
            <a:br>
              <a:rPr lang="en-GB" sz="4800" dirty="0">
                <a:solidFill>
                  <a:schemeClr val="accent5">
                    <a:lumMod val="50000"/>
                  </a:schemeClr>
                </a:solidFill>
                <a:latin typeface="Garamond" panose="02020404030301010803" pitchFamily="18" charset="0"/>
              </a:rPr>
            </a:br>
            <a:r>
              <a:rPr lang="en-GB" sz="4800" dirty="0">
                <a:solidFill>
                  <a:schemeClr val="accent5">
                    <a:lumMod val="50000"/>
                  </a:schemeClr>
                </a:solidFill>
                <a:latin typeface="Garamond" panose="02020404030301010803" pitchFamily="18" charset="0"/>
              </a:rPr>
              <a:t>How to Improve At</a:t>
            </a:r>
            <a:br>
              <a:rPr lang="en-GB" sz="4800" dirty="0">
                <a:solidFill>
                  <a:schemeClr val="accent5">
                    <a:lumMod val="50000"/>
                  </a:schemeClr>
                </a:solidFill>
                <a:latin typeface="Garamond" panose="02020404030301010803" pitchFamily="18" charset="0"/>
              </a:rPr>
            </a:br>
            <a:r>
              <a:rPr lang="en-GB" sz="4800" dirty="0">
                <a:solidFill>
                  <a:schemeClr val="accent5">
                    <a:lumMod val="50000"/>
                  </a:schemeClr>
                </a:solidFill>
                <a:latin typeface="Garamond" panose="02020404030301010803" pitchFamily="18" charset="0"/>
              </a:rPr>
              <a:t>Literature Searching</a:t>
            </a:r>
            <a:br>
              <a:rPr lang="en-GB" sz="4800" dirty="0">
                <a:solidFill>
                  <a:schemeClr val="accent5">
                    <a:lumMod val="50000"/>
                  </a:schemeClr>
                </a:solidFill>
                <a:latin typeface="Garamond" panose="02020404030301010803" pitchFamily="18" charset="0"/>
              </a:rPr>
            </a:br>
            <a:r>
              <a:rPr lang="en-GB" sz="4800" dirty="0">
                <a:solidFill>
                  <a:schemeClr val="accent5">
                    <a:lumMod val="50000"/>
                  </a:schemeClr>
                </a:solidFill>
                <a:latin typeface="Garamond" panose="02020404030301010803" pitchFamily="18" charset="0"/>
              </a:rPr>
              <a:t>In 60 Minutes</a:t>
            </a:r>
          </a:p>
        </p:txBody>
      </p:sp>
      <p:sp>
        <p:nvSpPr>
          <p:cNvPr id="6" name="Foliennummernplatzhalter 3"/>
          <p:cNvSpPr>
            <a:spLocks noGrp="1"/>
          </p:cNvSpPr>
          <p:nvPr>
            <p:ph type="sldNum" sz="quarter" idx="12"/>
          </p:nvPr>
        </p:nvSpPr>
        <p:spPr/>
        <p:txBody>
          <a:bodyPr/>
          <a:lstStyle/>
          <a:p>
            <a:fld id="{BADFF76C-CCFC-41EF-AC8B-259C26F4DD27}" type="slidenum">
              <a:rPr lang="de-DE"/>
              <a:pPr/>
              <a:t>2</a:t>
            </a:fld>
            <a:endParaRPr lang="de-DE" sz="1300"/>
          </a:p>
        </p:txBody>
      </p:sp>
      <p:sp>
        <p:nvSpPr>
          <p:cNvPr id="2052" name="Text Box 4"/>
          <p:cNvSpPr txBox="1">
            <a:spLocks noChangeArrowheads="1"/>
          </p:cNvSpPr>
          <p:nvPr/>
        </p:nvSpPr>
        <p:spPr bwMode="auto">
          <a:xfrm>
            <a:off x="738518" y="5249234"/>
            <a:ext cx="64770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sz="1600" dirty="0">
                <a:solidFill>
                  <a:schemeClr val="accent5">
                    <a:lumMod val="50000"/>
                  </a:schemeClr>
                </a:solidFill>
                <a:latin typeface="Garamond" panose="02020404030301010803" pitchFamily="18" charset="0"/>
              </a:rPr>
              <a:t>ECH Documentation Subcommittee</a:t>
            </a:r>
          </a:p>
          <a:p>
            <a:pPr>
              <a:spcBef>
                <a:spcPct val="50000"/>
              </a:spcBef>
            </a:pPr>
            <a:r>
              <a:rPr lang="en-GB" sz="1600" dirty="0">
                <a:solidFill>
                  <a:schemeClr val="accent5">
                    <a:lumMod val="50000"/>
                  </a:schemeClr>
                </a:solidFill>
                <a:latin typeface="Garamond" panose="02020404030301010803" pitchFamily="18" charset="0"/>
              </a:rPr>
              <a:t>ECH Congress Vienna</a:t>
            </a:r>
          </a:p>
          <a:p>
            <a:pPr>
              <a:spcBef>
                <a:spcPct val="50000"/>
              </a:spcBef>
            </a:pPr>
            <a:r>
              <a:rPr lang="en-GB" sz="1600" dirty="0">
                <a:solidFill>
                  <a:schemeClr val="accent5">
                    <a:lumMod val="50000"/>
                  </a:schemeClr>
                </a:solidFill>
                <a:latin typeface="Garamond" panose="02020404030301010803" pitchFamily="18" charset="0"/>
              </a:rPr>
              <a:t>17 November 2016</a:t>
            </a:r>
          </a:p>
        </p:txBody>
      </p:sp>
      <p:sp>
        <p:nvSpPr>
          <p:cNvPr id="2054" name="Rectangle 6"/>
          <p:cNvSpPr>
            <a:spLocks noChangeArrowheads="1"/>
          </p:cNvSpPr>
          <p:nvPr/>
        </p:nvSpPr>
        <p:spPr bwMode="auto">
          <a:xfrm>
            <a:off x="8534400" y="6400800"/>
            <a:ext cx="457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1000"/>
          </a:p>
        </p:txBody>
      </p:sp>
    </p:spTree>
    <p:extLst>
      <p:ext uri="{BB962C8B-B14F-4D97-AF65-F5344CB8AC3E}">
        <p14:creationId xmlns:p14="http://schemas.microsoft.com/office/powerpoint/2010/main" val="18186733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1268760"/>
            <a:ext cx="8136903"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liennummernplatzhalter 3"/>
          <p:cNvSpPr>
            <a:spLocks noGrp="1"/>
          </p:cNvSpPr>
          <p:nvPr>
            <p:ph type="sldNum" sz="quarter" idx="12"/>
          </p:nvPr>
        </p:nvSpPr>
        <p:spPr/>
        <p:txBody>
          <a:bodyPr/>
          <a:lstStyle/>
          <a:p>
            <a:fld id="{B476AA13-C2E7-4DDC-912D-4867A67C15AE}" type="slidenum">
              <a:rPr lang="de-DE" smtClean="0"/>
              <a:pPr/>
              <a:t>3</a:t>
            </a:fld>
            <a:endParaRPr lang="de-DE" sz="1300" dirty="0"/>
          </a:p>
        </p:txBody>
      </p:sp>
      <p:graphicFrame>
        <p:nvGraphicFramePr>
          <p:cNvPr id="14" name="Diagram 13"/>
          <p:cNvGraphicFramePr/>
          <p:nvPr>
            <p:extLst>
              <p:ext uri="{D42A27DB-BD31-4B8C-83A1-F6EECF244321}">
                <p14:modId xmlns:p14="http://schemas.microsoft.com/office/powerpoint/2010/main" val="4273198383"/>
              </p:ext>
            </p:extLst>
          </p:nvPr>
        </p:nvGraphicFramePr>
        <p:xfrm>
          <a:off x="4463988" y="2204864"/>
          <a:ext cx="4284476" cy="410445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Rechthoek 14"/>
          <p:cNvSpPr/>
          <p:nvPr/>
        </p:nvSpPr>
        <p:spPr>
          <a:xfrm>
            <a:off x="2843808" y="692696"/>
            <a:ext cx="3611946" cy="83099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de-DE" sz="4800" b="1" dirty="0">
                <a:ln w="10541" cmpd="sng">
                  <a:solidFill>
                    <a:schemeClr val="accent1">
                      <a:shade val="88000"/>
                      <a:satMod val="110000"/>
                    </a:schemeClr>
                  </a:solidFill>
                  <a:prstDash val="solid"/>
                </a:ln>
                <a:solidFill>
                  <a:schemeClr val="accent5">
                    <a:lumMod val="75000"/>
                  </a:schemeClr>
                </a:solidFill>
                <a:latin typeface="Garamond" panose="02020404030301010803" pitchFamily="18" charset="0"/>
              </a:rPr>
              <a:t>ECH Links </a:t>
            </a:r>
            <a:endParaRPr lang="en-US" sz="4800" b="1" dirty="0">
              <a:ln w="10541" cmpd="sng">
                <a:solidFill>
                  <a:schemeClr val="accent1">
                    <a:shade val="88000"/>
                    <a:satMod val="110000"/>
                  </a:schemeClr>
                </a:solidFill>
                <a:prstDash val="solid"/>
              </a:ln>
              <a:solidFill>
                <a:schemeClr val="accent5">
                  <a:lumMod val="75000"/>
                </a:schemeClr>
              </a:solidFill>
              <a:latin typeface="Garamond" panose="02020404030301010803" pitchFamily="18" charset="0"/>
            </a:endParaRPr>
          </a:p>
        </p:txBody>
      </p:sp>
    </p:spTree>
    <p:extLst>
      <p:ext uri="{BB962C8B-B14F-4D97-AF65-F5344CB8AC3E}">
        <p14:creationId xmlns:p14="http://schemas.microsoft.com/office/powerpoint/2010/main" val="36764245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755576" y="836712"/>
            <a:ext cx="7632848" cy="2088232"/>
          </a:xfrm>
        </p:spPr>
        <p:txBody>
          <a:bodyPr>
            <a:noAutofit/>
            <a:scene3d>
              <a:camera prst="orthographicFront"/>
              <a:lightRig rig="threePt" dir="t"/>
            </a:scene3d>
            <a:sp3d extrusionH="57150">
              <a:bevelT w="38100" h="38100"/>
            </a:sp3d>
          </a:bodyPr>
          <a:lstStyle/>
          <a:p>
            <a:pPr eaLnBrk="0" fontAlgn="base" hangingPunct="0">
              <a:spcAft>
                <a:spcPct val="0"/>
              </a:spcAft>
            </a:pPr>
            <a:r>
              <a:rPr lang="en-GB" sz="4000" dirty="0">
                <a:ln w="10541" cmpd="sng">
                  <a:solidFill>
                    <a:schemeClr val="accent1">
                      <a:shade val="88000"/>
                      <a:satMod val="110000"/>
                    </a:schemeClr>
                  </a:solidFill>
                  <a:prstDash val="solid"/>
                </a:ln>
                <a:solidFill>
                  <a:schemeClr val="accent5">
                    <a:lumMod val="75000"/>
                  </a:schemeClr>
                </a:solidFill>
                <a:latin typeface="Arial" charset="0"/>
                <a:ea typeface="+mn-ea"/>
                <a:cs typeface="+mn-cs"/>
              </a:rPr>
              <a:t>Major Information Resources in Homeopathy</a:t>
            </a:r>
          </a:p>
        </p:txBody>
      </p:sp>
      <p:sp>
        <p:nvSpPr>
          <p:cNvPr id="66563" name="Rectangle 3"/>
          <p:cNvSpPr>
            <a:spLocks noGrp="1" noChangeArrowheads="1"/>
          </p:cNvSpPr>
          <p:nvPr>
            <p:ph idx="1"/>
          </p:nvPr>
        </p:nvSpPr>
        <p:spPr>
          <a:xfrm>
            <a:off x="1403648" y="2564904"/>
            <a:ext cx="7052320" cy="3672408"/>
          </a:xfrm>
        </p:spPr>
        <p:txBody>
          <a:bodyPr>
            <a:normAutofit/>
          </a:bodyPr>
          <a:lstStyle/>
          <a:p>
            <a:pPr marL="381000" indent="-381000">
              <a:buFontTx/>
              <a:buAutoNum type="arabicPeriod"/>
            </a:pPr>
            <a:endParaRPr lang="de-DE" dirty="0"/>
          </a:p>
          <a:p>
            <a:pPr marL="381000" indent="-381000">
              <a:buFontTx/>
              <a:buAutoNum type="arabicPeriod"/>
            </a:pPr>
            <a:r>
              <a:rPr lang="en-GB" sz="3200" dirty="0">
                <a:solidFill>
                  <a:schemeClr val="tx2">
                    <a:lumMod val="50000"/>
                  </a:schemeClr>
                </a:solidFill>
                <a:latin typeface="Garamond" panose="02020404030301010803" pitchFamily="18" charset="0"/>
              </a:rPr>
              <a:t>Homeopathy databases </a:t>
            </a:r>
          </a:p>
          <a:p>
            <a:pPr marL="381000" indent="-381000">
              <a:buFontTx/>
              <a:buAutoNum type="arabicPeriod"/>
            </a:pPr>
            <a:r>
              <a:rPr lang="en-GB" sz="3200" dirty="0">
                <a:solidFill>
                  <a:schemeClr val="tx2">
                    <a:lumMod val="50000"/>
                  </a:schemeClr>
                </a:solidFill>
                <a:latin typeface="Garamond" panose="02020404030301010803" pitchFamily="18" charset="0"/>
              </a:rPr>
              <a:t>Library catalogues</a:t>
            </a:r>
          </a:p>
          <a:p>
            <a:pPr marL="381000" indent="-381000">
              <a:buFontTx/>
              <a:buAutoNum type="arabicPeriod"/>
            </a:pPr>
            <a:r>
              <a:rPr lang="en-GB" sz="3200" dirty="0">
                <a:solidFill>
                  <a:schemeClr val="tx2">
                    <a:lumMod val="50000"/>
                  </a:schemeClr>
                </a:solidFill>
                <a:latin typeface="Garamond" panose="02020404030301010803" pitchFamily="18" charset="0"/>
              </a:rPr>
              <a:t>Clinical cases</a:t>
            </a:r>
          </a:p>
          <a:p>
            <a:pPr marL="381000" indent="-381000">
              <a:buFontTx/>
              <a:buAutoNum type="arabicPeriod"/>
            </a:pPr>
            <a:r>
              <a:rPr lang="en-GB" sz="3200" dirty="0">
                <a:solidFill>
                  <a:schemeClr val="tx2">
                    <a:lumMod val="50000"/>
                  </a:schemeClr>
                </a:solidFill>
                <a:latin typeface="Garamond" panose="02020404030301010803" pitchFamily="18" charset="0"/>
              </a:rPr>
              <a:t>CAM databases</a:t>
            </a:r>
          </a:p>
          <a:p>
            <a:pPr marL="381000" indent="-381000">
              <a:buFontTx/>
              <a:buAutoNum type="arabicPeriod"/>
            </a:pPr>
            <a:r>
              <a:rPr lang="en-GB" sz="3200" dirty="0">
                <a:solidFill>
                  <a:schemeClr val="tx2">
                    <a:lumMod val="50000"/>
                  </a:schemeClr>
                </a:solidFill>
                <a:latin typeface="Garamond" panose="02020404030301010803" pitchFamily="18" charset="0"/>
              </a:rPr>
              <a:t>Open access journals</a:t>
            </a:r>
          </a:p>
          <a:p>
            <a:pPr marL="381000" indent="-381000">
              <a:buFontTx/>
              <a:buAutoNum type="arabicPeriod"/>
            </a:pPr>
            <a:endParaRPr lang="en-GB" dirty="0"/>
          </a:p>
          <a:p>
            <a:pPr marL="381000" indent="-381000">
              <a:buFontTx/>
              <a:buAutoNum type="arabicPeriod"/>
            </a:pPr>
            <a:endParaRPr lang="en-GB" dirty="0"/>
          </a:p>
        </p:txBody>
      </p:sp>
      <p:sp>
        <p:nvSpPr>
          <p:cNvPr id="4" name="Foliennummernplatzhalter 3"/>
          <p:cNvSpPr>
            <a:spLocks noGrp="1"/>
          </p:cNvSpPr>
          <p:nvPr>
            <p:ph type="sldNum" sz="quarter" idx="12"/>
          </p:nvPr>
        </p:nvSpPr>
        <p:spPr/>
        <p:txBody>
          <a:bodyPr/>
          <a:lstStyle/>
          <a:p>
            <a:fld id="{92404C77-FAD2-4070-926A-E9C9E5EA4E79}" type="slidenum">
              <a:rPr lang="de-DE"/>
              <a:pPr/>
              <a:t>4</a:t>
            </a:fld>
            <a:endParaRPr lang="de-DE" sz="1300"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Effect transition="in" filter="fade">
                                      <p:cBhvr>
                                        <p:cTn id="7" dur="1000"/>
                                        <p:tgtEl>
                                          <p:spTgt spid="66563">
                                            <p:txEl>
                                              <p:pRg st="1" end="1"/>
                                            </p:txEl>
                                          </p:spTgt>
                                        </p:tgtEl>
                                      </p:cBhvr>
                                    </p:animEffect>
                                    <p:anim calcmode="lin" valueType="num">
                                      <p:cBhvr>
                                        <p:cTn id="8" dur="10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65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6563">
                                            <p:txEl>
                                              <p:pRg st="2" end="2"/>
                                            </p:txEl>
                                          </p:spTgt>
                                        </p:tgtEl>
                                        <p:attrNameLst>
                                          <p:attrName>style.visibility</p:attrName>
                                        </p:attrNameLst>
                                      </p:cBhvr>
                                      <p:to>
                                        <p:strVal val="visible"/>
                                      </p:to>
                                    </p:set>
                                    <p:animEffect transition="in" filter="fade">
                                      <p:cBhvr>
                                        <p:cTn id="14" dur="1000"/>
                                        <p:tgtEl>
                                          <p:spTgt spid="66563">
                                            <p:txEl>
                                              <p:pRg st="2" end="2"/>
                                            </p:txEl>
                                          </p:spTgt>
                                        </p:tgtEl>
                                      </p:cBhvr>
                                    </p:animEffect>
                                    <p:anim calcmode="lin" valueType="num">
                                      <p:cBhvr>
                                        <p:cTn id="15" dur="1000" fill="hold"/>
                                        <p:tgtEl>
                                          <p:spTgt spid="6656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656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6563">
                                            <p:txEl>
                                              <p:pRg st="3" end="3"/>
                                            </p:txEl>
                                          </p:spTgt>
                                        </p:tgtEl>
                                        <p:attrNameLst>
                                          <p:attrName>style.visibility</p:attrName>
                                        </p:attrNameLst>
                                      </p:cBhvr>
                                      <p:to>
                                        <p:strVal val="visible"/>
                                      </p:to>
                                    </p:set>
                                    <p:animEffect transition="in" filter="fade">
                                      <p:cBhvr>
                                        <p:cTn id="21" dur="1000"/>
                                        <p:tgtEl>
                                          <p:spTgt spid="66563">
                                            <p:txEl>
                                              <p:pRg st="3" end="3"/>
                                            </p:txEl>
                                          </p:spTgt>
                                        </p:tgtEl>
                                      </p:cBhvr>
                                    </p:animEffect>
                                    <p:anim calcmode="lin" valueType="num">
                                      <p:cBhvr>
                                        <p:cTn id="22" dur="1000" fill="hold"/>
                                        <p:tgtEl>
                                          <p:spTgt spid="6656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656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6563">
                                            <p:txEl>
                                              <p:pRg st="4" end="4"/>
                                            </p:txEl>
                                          </p:spTgt>
                                        </p:tgtEl>
                                        <p:attrNameLst>
                                          <p:attrName>style.visibility</p:attrName>
                                        </p:attrNameLst>
                                      </p:cBhvr>
                                      <p:to>
                                        <p:strVal val="visible"/>
                                      </p:to>
                                    </p:set>
                                    <p:animEffect transition="in" filter="fade">
                                      <p:cBhvr>
                                        <p:cTn id="28" dur="1000"/>
                                        <p:tgtEl>
                                          <p:spTgt spid="66563">
                                            <p:txEl>
                                              <p:pRg st="4" end="4"/>
                                            </p:txEl>
                                          </p:spTgt>
                                        </p:tgtEl>
                                      </p:cBhvr>
                                    </p:animEffect>
                                    <p:anim calcmode="lin" valueType="num">
                                      <p:cBhvr>
                                        <p:cTn id="29" dur="1000" fill="hold"/>
                                        <p:tgtEl>
                                          <p:spTgt spid="6656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656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6563">
                                            <p:txEl>
                                              <p:pRg st="5" end="5"/>
                                            </p:txEl>
                                          </p:spTgt>
                                        </p:tgtEl>
                                        <p:attrNameLst>
                                          <p:attrName>style.visibility</p:attrName>
                                        </p:attrNameLst>
                                      </p:cBhvr>
                                      <p:to>
                                        <p:strVal val="visible"/>
                                      </p:to>
                                    </p:set>
                                    <p:animEffect transition="in" filter="fade">
                                      <p:cBhvr>
                                        <p:cTn id="35" dur="1000"/>
                                        <p:tgtEl>
                                          <p:spTgt spid="66563">
                                            <p:txEl>
                                              <p:pRg st="5" end="5"/>
                                            </p:txEl>
                                          </p:spTgt>
                                        </p:tgtEl>
                                      </p:cBhvr>
                                    </p:animEffect>
                                    <p:anim calcmode="lin" valueType="num">
                                      <p:cBhvr>
                                        <p:cTn id="36" dur="1000" fill="hold"/>
                                        <p:tgtEl>
                                          <p:spTgt spid="6656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6656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758" y="1412776"/>
            <a:ext cx="7159724" cy="5145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986" name="Rectangle 2"/>
          <p:cNvSpPr>
            <a:spLocks noGrp="1" noChangeArrowheads="1"/>
          </p:cNvSpPr>
          <p:nvPr>
            <p:ph type="title"/>
          </p:nvPr>
        </p:nvSpPr>
        <p:spPr>
          <a:xfrm>
            <a:off x="720688" y="548680"/>
            <a:ext cx="77026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Homeopathy databases</a:t>
            </a:r>
          </a:p>
        </p:txBody>
      </p:sp>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2107575244"/>
              </p:ext>
            </p:extLst>
          </p:nvPr>
        </p:nvGraphicFramePr>
        <p:xfrm>
          <a:off x="1279616" y="1478344"/>
          <a:ext cx="6359826" cy="507431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Foliennummernplatzhalter 3"/>
          <p:cNvSpPr>
            <a:spLocks noGrp="1"/>
          </p:cNvSpPr>
          <p:nvPr>
            <p:ph type="sldNum" sz="quarter" idx="12"/>
          </p:nvPr>
        </p:nvSpPr>
        <p:spPr/>
        <p:txBody>
          <a:bodyPr/>
          <a:lstStyle/>
          <a:p>
            <a:fld id="{9289DFF7-8582-4D35-B54A-69F8FD0C5A39}" type="slidenum">
              <a:rPr lang="de-DE"/>
              <a:pPr/>
              <a:t>5</a:t>
            </a:fld>
            <a:endParaRPr lang="de-DE" sz="1300"/>
          </a:p>
        </p:txBody>
      </p:sp>
      <p:pic>
        <p:nvPicPr>
          <p:cNvPr id="41999" name="Picture 15" descr="trans">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8275" y="46038"/>
            <a:ext cx="9525000" cy="581025"/>
          </a:xfrm>
          <a:prstGeom prst="rect">
            <a:avLst/>
          </a:prstGeom>
          <a:noFill/>
          <a:extLst>
            <a:ext uri="{909E8E84-426E-40DD-AFC4-6F175D3DCCD1}">
              <a14:hiddenFill xmlns:a14="http://schemas.microsoft.com/office/drawing/2010/main">
                <a:solidFill>
                  <a:srgbClr val="FFFFFF"/>
                </a:solidFill>
              </a14:hiddenFill>
            </a:ext>
          </a:extLst>
        </p:spPr>
      </p:pic>
      <p:pic>
        <p:nvPicPr>
          <p:cNvPr id="42001" name="Picture 17" descr="tran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8275" y="46038"/>
            <a:ext cx="95250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6543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06388" y="548680"/>
            <a:ext cx="79312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Homeopathy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endParaRPr>
          </a:p>
        </p:txBody>
      </p:sp>
      <p:sp>
        <p:nvSpPr>
          <p:cNvPr id="5" name="Foliennummernplatzhalter 3"/>
          <p:cNvSpPr>
            <a:spLocks noGrp="1"/>
          </p:cNvSpPr>
          <p:nvPr>
            <p:ph type="sldNum" sz="quarter" idx="12"/>
          </p:nvPr>
        </p:nvSpPr>
        <p:spPr/>
        <p:txBody>
          <a:bodyPr/>
          <a:lstStyle/>
          <a:p>
            <a:fld id="{73D9569D-5EEF-4300-9089-73969BAB084A}" type="slidenum">
              <a:rPr lang="de-DE"/>
              <a:pPr/>
              <a:t>6</a:t>
            </a:fld>
            <a:endParaRPr lang="de-DE" sz="1300" dirty="0"/>
          </a:p>
        </p:txBody>
      </p:sp>
      <p:pic>
        <p:nvPicPr>
          <p:cNvPr id="9218"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706" y="1670390"/>
            <a:ext cx="8242094" cy="4685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1937756182"/>
              </p:ext>
            </p:extLst>
          </p:nvPr>
        </p:nvGraphicFramePr>
        <p:xfrm>
          <a:off x="887983" y="260648"/>
          <a:ext cx="7788284" cy="67248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484784"/>
            <a:ext cx="7920880" cy="5016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034" name="Rectangle 2"/>
          <p:cNvSpPr>
            <a:spLocks noGrp="1" noChangeArrowheads="1"/>
          </p:cNvSpPr>
          <p:nvPr>
            <p:ph type="title"/>
          </p:nvPr>
        </p:nvSpPr>
        <p:spPr>
          <a:xfrm>
            <a:off x="720688" y="548680"/>
            <a:ext cx="77026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Homeopathy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2754833882"/>
              </p:ext>
            </p:extLst>
          </p:nvPr>
        </p:nvGraphicFramePr>
        <p:xfrm>
          <a:off x="1331640" y="1484784"/>
          <a:ext cx="6624736" cy="436822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Foliennummernplatzhalter 3"/>
          <p:cNvSpPr>
            <a:spLocks noGrp="1"/>
          </p:cNvSpPr>
          <p:nvPr>
            <p:ph type="sldNum" sz="quarter" idx="12"/>
          </p:nvPr>
        </p:nvSpPr>
        <p:spPr/>
        <p:txBody>
          <a:bodyPr/>
          <a:lstStyle/>
          <a:p>
            <a:fld id="{0AB3B11C-F1CE-4CAA-86BB-9152C0B96F0D}" type="slidenum">
              <a:rPr lang="de-DE"/>
              <a:pPr/>
              <a:t>7</a:t>
            </a:fld>
            <a:endParaRPr lang="de-DE" sz="1300" dirty="0"/>
          </a:p>
        </p:txBody>
      </p:sp>
    </p:spTree>
    <p:extLst>
      <p:ext uri="{BB962C8B-B14F-4D97-AF65-F5344CB8AC3E}">
        <p14:creationId xmlns:p14="http://schemas.microsoft.com/office/powerpoint/2010/main" val="141584114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548680"/>
            <a:ext cx="7773988"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Homeopathy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endParaRPr>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1235354"/>
            <a:ext cx="7128792" cy="5217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liennummernplatzhalter 3"/>
          <p:cNvSpPr>
            <a:spLocks noGrp="1"/>
          </p:cNvSpPr>
          <p:nvPr>
            <p:ph type="sldNum" sz="quarter" idx="12"/>
          </p:nvPr>
        </p:nvSpPr>
        <p:spPr/>
        <p:txBody>
          <a:bodyPr/>
          <a:lstStyle/>
          <a:p>
            <a:fld id="{9FB5A8A4-4FDC-41B2-B54E-41E966DD8314}" type="slidenum">
              <a:rPr lang="de-DE"/>
              <a:pPr/>
              <a:t>8</a:t>
            </a:fld>
            <a:endParaRPr lang="de-DE" sz="1300"/>
          </a:p>
        </p:txBody>
      </p:sp>
      <p:graphicFrame>
        <p:nvGraphicFramePr>
          <p:cNvPr id="2" name="Diagram 1"/>
          <p:cNvGraphicFramePr/>
          <p:nvPr>
            <p:extLst>
              <p:ext uri="{D42A27DB-BD31-4B8C-83A1-F6EECF244321}">
                <p14:modId xmlns:p14="http://schemas.microsoft.com/office/powerpoint/2010/main" val="113774370"/>
              </p:ext>
            </p:extLst>
          </p:nvPr>
        </p:nvGraphicFramePr>
        <p:xfrm>
          <a:off x="1403648" y="1844823"/>
          <a:ext cx="6264696" cy="41676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851" y="1556792"/>
            <a:ext cx="7851185" cy="4837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226" name="Rectangle 2"/>
          <p:cNvSpPr>
            <a:spLocks noGrp="1" noChangeArrowheads="1"/>
          </p:cNvSpPr>
          <p:nvPr>
            <p:ph type="title"/>
          </p:nvPr>
        </p:nvSpPr>
        <p:spPr>
          <a:xfrm>
            <a:off x="685800" y="548680"/>
            <a:ext cx="77026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Library catalogues</a:t>
            </a:r>
          </a:p>
        </p:txBody>
      </p:sp>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2617979048"/>
              </p:ext>
            </p:extLst>
          </p:nvPr>
        </p:nvGraphicFramePr>
        <p:xfrm>
          <a:off x="1331640" y="1412776"/>
          <a:ext cx="6696744" cy="48245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Foliennummernplatzhalter 3"/>
          <p:cNvSpPr>
            <a:spLocks noGrp="1"/>
          </p:cNvSpPr>
          <p:nvPr>
            <p:ph type="sldNum" sz="quarter" idx="12"/>
          </p:nvPr>
        </p:nvSpPr>
        <p:spPr/>
        <p:txBody>
          <a:bodyPr/>
          <a:lstStyle/>
          <a:p>
            <a:fld id="{8C91898D-4173-4EC3-8A6B-0D6D6032175B}" type="slidenum">
              <a:rPr lang="de-DE"/>
              <a:pPr/>
              <a:t>9</a:t>
            </a:fld>
            <a:endParaRPr lang="de-DE" sz="1300"/>
          </a:p>
        </p:txBody>
      </p:sp>
    </p:spTree>
    <p:extLst>
      <p:ext uri="{BB962C8B-B14F-4D97-AF65-F5344CB8AC3E}">
        <p14:creationId xmlns:p14="http://schemas.microsoft.com/office/powerpoint/2010/main" val="42454589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268760"/>
            <a:ext cx="7880358"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226" name="Rectangle 2"/>
          <p:cNvSpPr>
            <a:spLocks noGrp="1" noChangeArrowheads="1"/>
          </p:cNvSpPr>
          <p:nvPr>
            <p:ph type="title"/>
          </p:nvPr>
        </p:nvSpPr>
        <p:spPr>
          <a:xfrm>
            <a:off x="685800" y="548680"/>
            <a:ext cx="7774632" cy="64807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Library catalogues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Foliennummernplatzhalter 3"/>
          <p:cNvSpPr>
            <a:spLocks noGrp="1"/>
          </p:cNvSpPr>
          <p:nvPr>
            <p:ph type="sldNum" sz="quarter" idx="12"/>
          </p:nvPr>
        </p:nvSpPr>
        <p:spPr/>
        <p:txBody>
          <a:bodyPr/>
          <a:lstStyle/>
          <a:p>
            <a:fld id="{8C91898D-4173-4EC3-8A6B-0D6D6032175B}" type="slidenum">
              <a:rPr lang="de-DE"/>
              <a:pPr/>
              <a:t>10</a:t>
            </a:fld>
            <a:endParaRPr lang="de-DE" sz="1300"/>
          </a:p>
        </p:txBody>
      </p:sp>
      <p:pic>
        <p:nvPicPr>
          <p:cNvPr id="12291" name="Picture 3">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37670" y="3068960"/>
            <a:ext cx="3994770" cy="33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2303161914"/>
              </p:ext>
            </p:extLst>
          </p:nvPr>
        </p:nvGraphicFramePr>
        <p:xfrm>
          <a:off x="699310" y="1556792"/>
          <a:ext cx="7833130" cy="367240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1000"/>
                                        <p:tgtEl>
                                          <p:spTgt spid="12290"/>
                                        </p:tgtEl>
                                      </p:cBhvr>
                                    </p:animEffect>
                                    <p:anim calcmode="lin" valueType="num">
                                      <p:cBhvr>
                                        <p:cTn id="8" dur="1000" fill="hold"/>
                                        <p:tgtEl>
                                          <p:spTgt spid="12290"/>
                                        </p:tgtEl>
                                        <p:attrNameLst>
                                          <p:attrName>ppt_x</p:attrName>
                                        </p:attrNameLst>
                                      </p:cBhvr>
                                      <p:tavLst>
                                        <p:tav tm="0">
                                          <p:val>
                                            <p:strVal val="#ppt_x"/>
                                          </p:val>
                                        </p:tav>
                                        <p:tav tm="100000">
                                          <p:val>
                                            <p:strVal val="#ppt_x"/>
                                          </p:val>
                                        </p:tav>
                                      </p:tavLst>
                                    </p:anim>
                                    <p:anim calcmode="lin" valueType="num">
                                      <p:cBhvr>
                                        <p:cTn id="9"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291"/>
                                        </p:tgtEl>
                                        <p:attrNameLst>
                                          <p:attrName>style.visibility</p:attrName>
                                        </p:attrNameLst>
                                      </p:cBhvr>
                                      <p:to>
                                        <p:strVal val="visible"/>
                                      </p:to>
                                    </p:set>
                                    <p:animEffect transition="in" filter="fade">
                                      <p:cBhvr>
                                        <p:cTn id="14" dur="1000"/>
                                        <p:tgtEl>
                                          <p:spTgt spid="12291"/>
                                        </p:tgtEl>
                                      </p:cBhvr>
                                    </p:animEffect>
                                    <p:anim calcmode="lin" valueType="num">
                                      <p:cBhvr>
                                        <p:cTn id="15" dur="1000" fill="hold"/>
                                        <p:tgtEl>
                                          <p:spTgt spid="12291"/>
                                        </p:tgtEl>
                                        <p:attrNameLst>
                                          <p:attrName>ppt_x</p:attrName>
                                        </p:attrNameLst>
                                      </p:cBhvr>
                                      <p:tavLst>
                                        <p:tav tm="0">
                                          <p:val>
                                            <p:strVal val="#ppt_x"/>
                                          </p:val>
                                        </p:tav>
                                        <p:tav tm="100000">
                                          <p:val>
                                            <p:strVal val="#ppt_x"/>
                                          </p:val>
                                        </p:tav>
                                      </p:tavLst>
                                    </p:anim>
                                    <p:anim calcmode="lin" valueType="num">
                                      <p:cBhvr>
                                        <p:cTn id="16" dur="1000" fill="hold"/>
                                        <p:tgtEl>
                                          <p:spTgt spid="1229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548680"/>
            <a:ext cx="77026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Library catalogues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Foliennummernplatzhalter 3"/>
          <p:cNvSpPr>
            <a:spLocks noGrp="1"/>
          </p:cNvSpPr>
          <p:nvPr>
            <p:ph type="sldNum" sz="quarter" idx="12"/>
          </p:nvPr>
        </p:nvSpPr>
        <p:spPr/>
        <p:txBody>
          <a:bodyPr/>
          <a:lstStyle/>
          <a:p>
            <a:fld id="{45A03AE2-F96A-487B-BBB6-2313BF2A2CF3}" type="slidenum">
              <a:rPr lang="de-DE"/>
              <a:pPr/>
              <a:t>11</a:t>
            </a:fld>
            <a:endParaRPr lang="de-DE" sz="1300"/>
          </a:p>
        </p:txBody>
      </p:sp>
      <p:pic>
        <p:nvPicPr>
          <p:cNvPr id="14338"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556792"/>
            <a:ext cx="8207846" cy="4204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 name="Tijdelijke aanduiding voor inhoud 2"/>
          <p:cNvGraphicFramePr>
            <a:graphicFrameLocks noGrp="1"/>
          </p:cNvGraphicFramePr>
          <p:nvPr>
            <p:ph idx="1"/>
            <p:extLst>
              <p:ext uri="{D42A27DB-BD31-4B8C-83A1-F6EECF244321}">
                <p14:modId xmlns:p14="http://schemas.microsoft.com/office/powerpoint/2010/main" val="1054973414"/>
              </p:ext>
            </p:extLst>
          </p:nvPr>
        </p:nvGraphicFramePr>
        <p:xfrm>
          <a:off x="483195" y="1268760"/>
          <a:ext cx="7745238" cy="5400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1000"/>
                                        <p:tgtEl>
                                          <p:spTgt spid="14338"/>
                                        </p:tgtEl>
                                      </p:cBhvr>
                                    </p:animEffect>
                                    <p:anim calcmode="lin" valueType="num">
                                      <p:cBhvr>
                                        <p:cTn id="8" dur="1000" fill="hold"/>
                                        <p:tgtEl>
                                          <p:spTgt spid="14338"/>
                                        </p:tgtEl>
                                        <p:attrNameLst>
                                          <p:attrName>ppt_x</p:attrName>
                                        </p:attrNameLst>
                                      </p:cBhvr>
                                      <p:tavLst>
                                        <p:tav tm="0">
                                          <p:val>
                                            <p:strVal val="#ppt_x"/>
                                          </p:val>
                                        </p:tav>
                                        <p:tav tm="100000">
                                          <p:val>
                                            <p:strVal val="#ppt_x"/>
                                          </p:val>
                                        </p:tav>
                                      </p:tavLst>
                                    </p:anim>
                                    <p:anim calcmode="lin" valueType="num">
                                      <p:cBhvr>
                                        <p:cTn id="9" dur="1000" fill="hold"/>
                                        <p:tgtEl>
                                          <p:spTgt spid="143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685800" y="548680"/>
            <a:ext cx="7774632" cy="64807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Full</a:t>
            </a:r>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 Text </a:t>
            </a:r>
            <a:r>
              <a:rPr lang="de-DE" sz="3600"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Documents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endParaRPr>
          </a:p>
        </p:txBody>
      </p:sp>
      <p:sp>
        <p:nvSpPr>
          <p:cNvPr id="7" name="Foliennummernplatzhalter 3"/>
          <p:cNvSpPr>
            <a:spLocks noGrp="1"/>
          </p:cNvSpPr>
          <p:nvPr>
            <p:ph type="sldNum" sz="quarter" idx="12"/>
          </p:nvPr>
        </p:nvSpPr>
        <p:spPr/>
        <p:txBody>
          <a:bodyPr/>
          <a:lstStyle/>
          <a:p>
            <a:fld id="{B47904F4-35CD-47D8-BDEC-D65804F368A9}" type="slidenum">
              <a:rPr lang="de-DE"/>
              <a:pPr/>
              <a:t>12</a:t>
            </a:fld>
            <a:endParaRPr lang="de-DE" sz="1300" dirty="0"/>
          </a:p>
        </p:txBody>
      </p:sp>
      <p:pic>
        <p:nvPicPr>
          <p:cNvPr id="4098"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1425691"/>
            <a:ext cx="7447558" cy="5179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3217229672"/>
              </p:ext>
            </p:extLst>
          </p:nvPr>
        </p:nvGraphicFramePr>
        <p:xfrm>
          <a:off x="251520" y="1309804"/>
          <a:ext cx="8435280" cy="50465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2408579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685800" y="548680"/>
            <a:ext cx="7774632"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Full</a:t>
            </a:r>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 Text </a:t>
            </a:r>
            <a:r>
              <a:rPr lang="de-DE" sz="3600"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Documents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endParaRPr>
          </a:p>
        </p:txBody>
      </p:sp>
      <p:sp>
        <p:nvSpPr>
          <p:cNvPr id="7" name="Foliennummernplatzhalter 3"/>
          <p:cNvSpPr>
            <a:spLocks noGrp="1"/>
          </p:cNvSpPr>
          <p:nvPr>
            <p:ph type="sldNum" sz="quarter" idx="12"/>
          </p:nvPr>
        </p:nvSpPr>
        <p:spPr/>
        <p:txBody>
          <a:bodyPr/>
          <a:lstStyle/>
          <a:p>
            <a:fld id="{B47904F4-35CD-47D8-BDEC-D65804F368A9}" type="slidenum">
              <a:rPr lang="de-DE"/>
              <a:pPr/>
              <a:t>13</a:t>
            </a:fld>
            <a:endParaRPr lang="de-DE" sz="1300"/>
          </a:p>
        </p:txBody>
      </p:sp>
      <p:pic>
        <p:nvPicPr>
          <p:cNvPr id="5122"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635" y="1628800"/>
            <a:ext cx="8294165"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4092520986"/>
              </p:ext>
            </p:extLst>
          </p:nvPr>
        </p:nvGraphicFramePr>
        <p:xfrm>
          <a:off x="971600" y="1988840"/>
          <a:ext cx="5832648" cy="43924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685800" y="548680"/>
            <a:ext cx="7774632"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Full</a:t>
            </a:r>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 Text </a:t>
            </a:r>
            <a:r>
              <a:rPr lang="de-DE" sz="3600"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Documents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endParaRPr>
          </a:p>
        </p:txBody>
      </p:sp>
      <p:sp>
        <p:nvSpPr>
          <p:cNvPr id="7" name="Foliennummernplatzhalter 3"/>
          <p:cNvSpPr>
            <a:spLocks noGrp="1"/>
          </p:cNvSpPr>
          <p:nvPr>
            <p:ph type="sldNum" sz="quarter" idx="12"/>
          </p:nvPr>
        </p:nvSpPr>
        <p:spPr/>
        <p:txBody>
          <a:bodyPr/>
          <a:lstStyle/>
          <a:p>
            <a:fld id="{B47904F4-35CD-47D8-BDEC-D65804F368A9}" type="slidenum">
              <a:rPr lang="de-DE"/>
              <a:pPr/>
              <a:t>14</a:t>
            </a:fld>
            <a:endParaRPr lang="de-DE" sz="1300"/>
          </a:p>
        </p:txBody>
      </p:sp>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8362"/>
          <a:stretch/>
        </p:blipFill>
        <p:spPr bwMode="auto">
          <a:xfrm>
            <a:off x="827584" y="1196752"/>
            <a:ext cx="7246559" cy="5512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1620269007"/>
              </p:ext>
            </p:extLst>
          </p:nvPr>
        </p:nvGraphicFramePr>
        <p:xfrm>
          <a:off x="714127" y="2204864"/>
          <a:ext cx="7473472" cy="37444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934742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1243026"/>
            <a:ext cx="7558608" cy="5210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8" name="Rectangle 2"/>
          <p:cNvSpPr>
            <a:spLocks noGrp="1" noChangeArrowheads="1"/>
          </p:cNvSpPr>
          <p:nvPr>
            <p:ph type="title"/>
          </p:nvPr>
        </p:nvSpPr>
        <p:spPr>
          <a:xfrm>
            <a:off x="685800" y="548680"/>
            <a:ext cx="7702624" cy="64807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Cases</a:t>
            </a:r>
          </a:p>
        </p:txBody>
      </p:sp>
      <p:graphicFrame>
        <p:nvGraphicFramePr>
          <p:cNvPr id="7" name="Tijdelijke aanduiding voor inhoud 6"/>
          <p:cNvGraphicFramePr>
            <a:graphicFrameLocks noGrp="1"/>
          </p:cNvGraphicFramePr>
          <p:nvPr>
            <p:ph idx="1"/>
            <p:extLst>
              <p:ext uri="{D42A27DB-BD31-4B8C-83A1-F6EECF244321}">
                <p14:modId xmlns:p14="http://schemas.microsoft.com/office/powerpoint/2010/main" val="2074819294"/>
              </p:ext>
            </p:extLst>
          </p:nvPr>
        </p:nvGraphicFramePr>
        <p:xfrm>
          <a:off x="72616" y="968078"/>
          <a:ext cx="8928992" cy="57606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Foliennummernplatzhalter 3"/>
          <p:cNvSpPr>
            <a:spLocks noGrp="1"/>
          </p:cNvSpPr>
          <p:nvPr>
            <p:ph type="sldNum" sz="quarter" idx="12"/>
          </p:nvPr>
        </p:nvSpPr>
        <p:spPr/>
        <p:txBody>
          <a:bodyPr/>
          <a:lstStyle/>
          <a:p>
            <a:fld id="{3B6A53BB-8AEC-4531-B58A-55518C4A532C}" type="slidenum">
              <a:rPr lang="de-DE"/>
              <a:pPr/>
              <a:t>15</a:t>
            </a:fld>
            <a:endParaRPr lang="de-DE" sz="130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11560" y="548680"/>
            <a:ext cx="777686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Cases</a:t>
            </a:r>
          </a:p>
        </p:txBody>
      </p:sp>
      <p:sp>
        <p:nvSpPr>
          <p:cNvPr id="5" name="Foliennummernplatzhalter 3"/>
          <p:cNvSpPr>
            <a:spLocks noGrp="1"/>
          </p:cNvSpPr>
          <p:nvPr>
            <p:ph type="sldNum" sz="quarter" idx="12"/>
          </p:nvPr>
        </p:nvSpPr>
        <p:spPr/>
        <p:txBody>
          <a:bodyPr/>
          <a:lstStyle/>
          <a:p>
            <a:fld id="{3B6A53BB-8AEC-4531-B58A-55518C4A532C}" type="slidenum">
              <a:rPr lang="de-DE"/>
              <a:pPr/>
              <a:t>16</a:t>
            </a:fld>
            <a:endParaRPr lang="de-DE" sz="1300"/>
          </a:p>
        </p:txBody>
      </p:sp>
      <p:pic>
        <p:nvPicPr>
          <p:cNvPr id="6146"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1339236"/>
            <a:ext cx="7848872" cy="5136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4" name="Diagram 13"/>
          <p:cNvGraphicFramePr/>
          <p:nvPr>
            <p:extLst>
              <p:ext uri="{D42A27DB-BD31-4B8C-83A1-F6EECF244321}">
                <p14:modId xmlns:p14="http://schemas.microsoft.com/office/powerpoint/2010/main" val="448905961"/>
              </p:ext>
            </p:extLst>
          </p:nvPr>
        </p:nvGraphicFramePr>
        <p:xfrm>
          <a:off x="983940" y="1196752"/>
          <a:ext cx="6960096"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227785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683568" y="548680"/>
            <a:ext cx="7704856"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Cases</a:t>
            </a:r>
          </a:p>
        </p:txBody>
      </p:sp>
      <p:sp>
        <p:nvSpPr>
          <p:cNvPr id="6" name="Foliennummernplatzhalter 3"/>
          <p:cNvSpPr>
            <a:spLocks noGrp="1"/>
          </p:cNvSpPr>
          <p:nvPr>
            <p:ph type="sldNum" sz="quarter" idx="12"/>
          </p:nvPr>
        </p:nvSpPr>
        <p:spPr/>
        <p:txBody>
          <a:bodyPr/>
          <a:lstStyle/>
          <a:p>
            <a:fld id="{440D6316-D688-4DC2-A3CD-8CC1E648942B}" type="slidenum">
              <a:rPr lang="de-DE"/>
              <a:pPr/>
              <a:t>17</a:t>
            </a:fld>
            <a:endParaRPr lang="de-DE" sz="1300"/>
          </a:p>
        </p:txBody>
      </p:sp>
      <p:pic>
        <p:nvPicPr>
          <p:cNvPr id="4098"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7624" y="1268760"/>
            <a:ext cx="6480720" cy="5142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Diagram 1"/>
          <p:cNvGraphicFramePr/>
          <p:nvPr>
            <p:extLst>
              <p:ext uri="{D42A27DB-BD31-4B8C-83A1-F6EECF244321}">
                <p14:modId xmlns:p14="http://schemas.microsoft.com/office/powerpoint/2010/main" val="3170170779"/>
              </p:ext>
            </p:extLst>
          </p:nvPr>
        </p:nvGraphicFramePr>
        <p:xfrm>
          <a:off x="611560" y="1266259"/>
          <a:ext cx="7632848" cy="52866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548680"/>
            <a:ext cx="7776864" cy="667319"/>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Cases</a:t>
            </a:r>
          </a:p>
        </p:txBody>
      </p:sp>
      <p:pic>
        <p:nvPicPr>
          <p:cNvPr id="7170"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241" y="1215999"/>
            <a:ext cx="7473728" cy="5165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3678409913"/>
              </p:ext>
            </p:extLst>
          </p:nvPr>
        </p:nvGraphicFramePr>
        <p:xfrm>
          <a:off x="-252536" y="980728"/>
          <a:ext cx="9217024" cy="56166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312846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6" y="1340767"/>
            <a:ext cx="7623349" cy="5188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457200" y="548680"/>
            <a:ext cx="79312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Cases</a:t>
            </a:r>
          </a:p>
        </p:txBody>
      </p:sp>
      <p:graphicFrame>
        <p:nvGraphicFramePr>
          <p:cNvPr id="5" name="Tijdelijke aanduiding voor inhoud 4"/>
          <p:cNvGraphicFramePr>
            <a:graphicFrameLocks noGrp="1"/>
          </p:cNvGraphicFramePr>
          <p:nvPr>
            <p:ph idx="1"/>
            <p:extLst>
              <p:ext uri="{D42A27DB-BD31-4B8C-83A1-F6EECF244321}">
                <p14:modId xmlns:p14="http://schemas.microsoft.com/office/powerpoint/2010/main" val="1870329533"/>
              </p:ext>
            </p:extLst>
          </p:nvPr>
        </p:nvGraphicFramePr>
        <p:xfrm>
          <a:off x="462793" y="1551101"/>
          <a:ext cx="8208913" cy="49778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192458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1385437"/>
            <a:ext cx="7405329" cy="5139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986" name="Rectangle 2"/>
          <p:cNvSpPr>
            <a:spLocks noGrp="1" noChangeArrowheads="1"/>
          </p:cNvSpPr>
          <p:nvPr>
            <p:ph type="title"/>
          </p:nvPr>
        </p:nvSpPr>
        <p:spPr>
          <a:xfrm>
            <a:off x="683568" y="618102"/>
            <a:ext cx="77026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CAM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Foliennummernplatzhalter 3"/>
          <p:cNvSpPr>
            <a:spLocks noGrp="1"/>
          </p:cNvSpPr>
          <p:nvPr>
            <p:ph type="sldNum" sz="quarter" idx="12"/>
          </p:nvPr>
        </p:nvSpPr>
        <p:spPr/>
        <p:txBody>
          <a:bodyPr/>
          <a:lstStyle/>
          <a:p>
            <a:fld id="{9289DFF7-8582-4D35-B54A-69F8FD0C5A39}" type="slidenum">
              <a:rPr lang="de-DE"/>
              <a:pPr/>
              <a:t>20</a:t>
            </a:fld>
            <a:endParaRPr lang="de-DE" sz="1300"/>
          </a:p>
        </p:txBody>
      </p:sp>
      <p:pic>
        <p:nvPicPr>
          <p:cNvPr id="41999" name="Picture 15" descr="trans">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275" y="46038"/>
            <a:ext cx="9525000" cy="581025"/>
          </a:xfrm>
          <a:prstGeom prst="rect">
            <a:avLst/>
          </a:prstGeom>
          <a:noFill/>
          <a:extLst>
            <a:ext uri="{909E8E84-426E-40DD-AFC4-6F175D3DCCD1}">
              <a14:hiddenFill xmlns:a14="http://schemas.microsoft.com/office/drawing/2010/main">
                <a:solidFill>
                  <a:srgbClr val="FFFFFF"/>
                </a:solidFill>
              </a14:hiddenFill>
            </a:ext>
          </a:extLst>
        </p:spPr>
      </p:pic>
      <p:pic>
        <p:nvPicPr>
          <p:cNvPr id="42001" name="Picture 17" descr="tran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275" y="46038"/>
            <a:ext cx="9525000" cy="581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ext uri="{D42A27DB-BD31-4B8C-83A1-F6EECF244321}">
                <p14:modId xmlns:p14="http://schemas.microsoft.com/office/powerpoint/2010/main" val="1102607256"/>
              </p:ext>
            </p:extLst>
          </p:nvPr>
        </p:nvGraphicFramePr>
        <p:xfrm>
          <a:off x="539552" y="1268760"/>
          <a:ext cx="7549345" cy="51125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799" y="548680"/>
            <a:ext cx="7759105"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CAM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Foliennummernplatzhalter 3"/>
          <p:cNvSpPr>
            <a:spLocks noGrp="1"/>
          </p:cNvSpPr>
          <p:nvPr>
            <p:ph type="sldNum" sz="quarter" idx="12"/>
          </p:nvPr>
        </p:nvSpPr>
        <p:spPr/>
        <p:txBody>
          <a:bodyPr/>
          <a:lstStyle/>
          <a:p>
            <a:fld id="{ED36F310-8473-49CB-B353-CFF28636C7CE}" type="slidenum">
              <a:rPr lang="de-DE"/>
              <a:pPr/>
              <a:t>21</a:t>
            </a:fld>
            <a:endParaRPr lang="de-DE" sz="1300"/>
          </a:p>
        </p:txBody>
      </p:sp>
      <p:pic>
        <p:nvPicPr>
          <p:cNvPr id="4098"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176" y="1268760"/>
            <a:ext cx="7735248" cy="5073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327102545"/>
              </p:ext>
            </p:extLst>
          </p:nvPr>
        </p:nvGraphicFramePr>
        <p:xfrm>
          <a:off x="653176" y="1484784"/>
          <a:ext cx="7735248" cy="30963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340768"/>
            <a:ext cx="7977734"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178" name="Rectangle 2"/>
          <p:cNvSpPr>
            <a:spLocks noGrp="1" noChangeArrowheads="1"/>
          </p:cNvSpPr>
          <p:nvPr>
            <p:ph type="title"/>
          </p:nvPr>
        </p:nvSpPr>
        <p:spPr>
          <a:xfrm>
            <a:off x="685800" y="548680"/>
            <a:ext cx="77026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CAM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241003576"/>
              </p:ext>
            </p:extLst>
          </p:nvPr>
        </p:nvGraphicFramePr>
        <p:xfrm>
          <a:off x="467544" y="1268760"/>
          <a:ext cx="8208912" cy="51845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Foliennummernplatzhalter 3"/>
          <p:cNvSpPr>
            <a:spLocks noGrp="1"/>
          </p:cNvSpPr>
          <p:nvPr>
            <p:ph type="sldNum" sz="quarter" idx="12"/>
          </p:nvPr>
        </p:nvSpPr>
        <p:spPr/>
        <p:txBody>
          <a:bodyPr/>
          <a:lstStyle/>
          <a:p>
            <a:fld id="{704E995F-E938-448E-8840-A2A1708F9DFB}" type="slidenum">
              <a:rPr lang="de-DE"/>
              <a:pPr/>
              <a:t>22</a:t>
            </a:fld>
            <a:endParaRPr lang="de-DE" sz="130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1268760"/>
            <a:ext cx="7537178"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178" name="Rectangle 2"/>
          <p:cNvSpPr>
            <a:spLocks noGrp="1" noChangeArrowheads="1"/>
          </p:cNvSpPr>
          <p:nvPr>
            <p:ph type="title"/>
          </p:nvPr>
        </p:nvSpPr>
        <p:spPr>
          <a:xfrm>
            <a:off x="685800" y="548680"/>
            <a:ext cx="7774632"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CAM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1526222042"/>
              </p:ext>
            </p:extLst>
          </p:nvPr>
        </p:nvGraphicFramePr>
        <p:xfrm>
          <a:off x="1835696" y="1520788"/>
          <a:ext cx="5616624" cy="47525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Foliennummernplatzhalter 3"/>
          <p:cNvSpPr>
            <a:spLocks noGrp="1"/>
          </p:cNvSpPr>
          <p:nvPr>
            <p:ph type="sldNum" sz="quarter" idx="12"/>
          </p:nvPr>
        </p:nvSpPr>
        <p:spPr/>
        <p:txBody>
          <a:bodyPr/>
          <a:lstStyle/>
          <a:p>
            <a:fld id="{704E995F-E938-448E-8840-A2A1708F9DFB}" type="slidenum">
              <a:rPr lang="de-DE"/>
              <a:pPr/>
              <a:t>23</a:t>
            </a:fld>
            <a:endParaRPr lang="de-DE" sz="1300"/>
          </a:p>
        </p:txBody>
      </p:sp>
    </p:spTree>
    <p:extLst>
      <p:ext uri="{BB962C8B-B14F-4D97-AF65-F5344CB8AC3E}">
        <p14:creationId xmlns:p14="http://schemas.microsoft.com/office/powerpoint/2010/main" val="20585057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939" y="1484784"/>
            <a:ext cx="8460157"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082" name="Rectangle 2"/>
          <p:cNvSpPr>
            <a:spLocks noGrp="1" noChangeArrowheads="1"/>
          </p:cNvSpPr>
          <p:nvPr>
            <p:ph type="title"/>
          </p:nvPr>
        </p:nvSpPr>
        <p:spPr>
          <a:xfrm>
            <a:off x="685800" y="548680"/>
            <a:ext cx="77026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CAM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3102312557"/>
              </p:ext>
            </p:extLst>
          </p:nvPr>
        </p:nvGraphicFramePr>
        <p:xfrm>
          <a:off x="912609" y="1700808"/>
          <a:ext cx="7344816" cy="46805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Foliennummernplatzhalter 3"/>
          <p:cNvSpPr>
            <a:spLocks noGrp="1"/>
          </p:cNvSpPr>
          <p:nvPr>
            <p:ph type="sldNum" sz="quarter" idx="12"/>
          </p:nvPr>
        </p:nvSpPr>
        <p:spPr/>
        <p:txBody>
          <a:bodyPr/>
          <a:lstStyle/>
          <a:p>
            <a:fld id="{1A808996-D152-4ECF-B6E7-5783FEB99E56}" type="slidenum">
              <a:rPr lang="de-DE"/>
              <a:pPr/>
              <a:t>24</a:t>
            </a:fld>
            <a:endParaRPr lang="de-DE" sz="130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131" y="1340768"/>
            <a:ext cx="8043293"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6978" name="Rectangle 2"/>
          <p:cNvSpPr>
            <a:spLocks noGrp="1" noChangeArrowheads="1"/>
          </p:cNvSpPr>
          <p:nvPr>
            <p:ph type="title"/>
          </p:nvPr>
        </p:nvSpPr>
        <p:spPr>
          <a:xfrm>
            <a:off x="685800" y="548680"/>
            <a:ext cx="7702624" cy="64807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CAM databases</a:t>
            </a:r>
            <a:endPar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Foliennummernplatzhalter 3"/>
          <p:cNvSpPr>
            <a:spLocks noGrp="1"/>
          </p:cNvSpPr>
          <p:nvPr>
            <p:ph type="sldNum" sz="quarter" idx="12"/>
          </p:nvPr>
        </p:nvSpPr>
        <p:spPr/>
        <p:txBody>
          <a:bodyPr/>
          <a:lstStyle/>
          <a:p>
            <a:fld id="{E9DFBFCB-5609-4487-BE85-6416B19E91BC}" type="slidenum">
              <a:rPr lang="de-DE"/>
              <a:pPr/>
              <a:t>25</a:t>
            </a:fld>
            <a:endParaRPr lang="de-DE" sz="1300"/>
          </a:p>
        </p:txBody>
      </p:sp>
      <p:graphicFrame>
        <p:nvGraphicFramePr>
          <p:cNvPr id="7" name="Tijdelijke aanduiding voor inhoud 1"/>
          <p:cNvGraphicFramePr>
            <a:graphicFrameLocks/>
          </p:cNvGraphicFramePr>
          <p:nvPr>
            <p:extLst>
              <p:ext uri="{D42A27DB-BD31-4B8C-83A1-F6EECF244321}">
                <p14:modId xmlns:p14="http://schemas.microsoft.com/office/powerpoint/2010/main" val="1588014820"/>
              </p:ext>
            </p:extLst>
          </p:nvPr>
        </p:nvGraphicFramePr>
        <p:xfrm>
          <a:off x="354040" y="260648"/>
          <a:ext cx="8331325" cy="629279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548680"/>
            <a:ext cx="7848872" cy="64807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Open Access Journals </a:t>
            </a:r>
          </a:p>
        </p:txBody>
      </p:sp>
      <p:pic>
        <p:nvPicPr>
          <p:cNvPr id="4"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482" y="1200572"/>
            <a:ext cx="7884950" cy="5253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2675331720"/>
              </p:ext>
            </p:extLst>
          </p:nvPr>
        </p:nvGraphicFramePr>
        <p:xfrm>
          <a:off x="107504" y="1200572"/>
          <a:ext cx="8856984" cy="53967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3724883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548680"/>
            <a:ext cx="7776864" cy="64807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Open Access Journals </a:t>
            </a:r>
          </a:p>
        </p:txBody>
      </p:sp>
      <p:pic>
        <p:nvPicPr>
          <p:cNvPr id="3074"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268759"/>
            <a:ext cx="7632848" cy="5261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4167600442"/>
              </p:ext>
            </p:extLst>
          </p:nvPr>
        </p:nvGraphicFramePr>
        <p:xfrm>
          <a:off x="611560" y="1412776"/>
          <a:ext cx="7920880" cy="48965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797349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397820"/>
            <a:ext cx="7634480" cy="4983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611560" y="548680"/>
            <a:ext cx="7776864" cy="64807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de-DE"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Garamond" panose="02020404030301010803" pitchFamily="18" charset="0"/>
              </a:rPr>
              <a:t>Open Access Journals </a:t>
            </a:r>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2702924920"/>
              </p:ext>
            </p:extLst>
          </p:nvPr>
        </p:nvGraphicFramePr>
        <p:xfrm>
          <a:off x="323528" y="260648"/>
          <a:ext cx="8640960" cy="63103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387275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theme/theme1.xml><?xml version="1.0" encoding="utf-8"?>
<a:theme xmlns:a="http://schemas.openxmlformats.org/drawingml/2006/main" name="Master">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AEAEA"/>
        </a:solidFill>
        <a:ln w="9525"/>
      </a:spPr>
      <a:bodyPr rtlCol="0" anchor="ctr"/>
      <a:lstStyle>
        <a:defPPr algn="ct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Präsentation_35quer</Template>
  <TotalTime>1921</TotalTime>
  <Words>1171</Words>
  <Application>Microsoft Office PowerPoint</Application>
  <PresentationFormat>Diavoorstelling (4:3)</PresentationFormat>
  <Paragraphs>299</Paragraphs>
  <Slides>28</Slides>
  <Notes>28</Notes>
  <HiddenSlides>0</HiddenSlides>
  <MMClips>0</MMClips>
  <ScaleCrop>false</ScaleCrop>
  <HeadingPairs>
    <vt:vector size="4" baseType="variant">
      <vt:variant>
        <vt:lpstr>Thema</vt:lpstr>
      </vt:variant>
      <vt:variant>
        <vt:i4>1</vt:i4>
      </vt:variant>
      <vt:variant>
        <vt:lpstr>Diatitels</vt:lpstr>
      </vt:variant>
      <vt:variant>
        <vt:i4>28</vt:i4>
      </vt:variant>
    </vt:vector>
  </HeadingPairs>
  <TitlesOfParts>
    <vt:vector size="29" baseType="lpstr">
      <vt:lpstr>Master</vt:lpstr>
      <vt:lpstr>Homeopathy in (Scientific) Databases: Making The Most Of Your Literature Searches </vt:lpstr>
      <vt:lpstr>Homeopathy in (Scientific) Databases: How to Improve At Literature Searching In 60 Minutes</vt:lpstr>
      <vt:lpstr>PowerPoint-presentatie</vt:lpstr>
      <vt:lpstr>Major Information Resources in Homeopathy</vt:lpstr>
      <vt:lpstr>Homeopathy databases</vt:lpstr>
      <vt:lpstr>Homeopathy databases</vt:lpstr>
      <vt:lpstr>Homeopathy databases</vt:lpstr>
      <vt:lpstr>Homeopathy databases</vt:lpstr>
      <vt:lpstr>Library catalogues</vt:lpstr>
      <vt:lpstr>Library catalogues</vt:lpstr>
      <vt:lpstr>Library catalogues</vt:lpstr>
      <vt:lpstr>Full Text Documents</vt:lpstr>
      <vt:lpstr>Full Text Documents</vt:lpstr>
      <vt:lpstr>Full Text Documents</vt:lpstr>
      <vt:lpstr>Cases</vt:lpstr>
      <vt:lpstr>Cases</vt:lpstr>
      <vt:lpstr>Cases</vt:lpstr>
      <vt:lpstr>Cases</vt:lpstr>
      <vt:lpstr>Cases</vt:lpstr>
      <vt:lpstr>CAM databases</vt:lpstr>
      <vt:lpstr>CAM databases</vt:lpstr>
      <vt:lpstr>CAM databases</vt:lpstr>
      <vt:lpstr>CAM databases</vt:lpstr>
      <vt:lpstr>CAM databases</vt:lpstr>
      <vt:lpstr>CAM databases</vt:lpstr>
      <vt:lpstr>Open Access Journals </vt:lpstr>
      <vt:lpstr>Open Access Journals </vt:lpstr>
      <vt:lpstr>Open Access Journals </vt:lpstr>
    </vt:vector>
  </TitlesOfParts>
  <Company>Schwabe Logistikzentrum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Informatinsquellen Homöopathie im Internet</dc:title>
  <dc:creator>rehms</dc:creator>
  <cp:lastModifiedBy>Caroline Vandeschoor</cp:lastModifiedBy>
  <cp:revision>385</cp:revision>
  <cp:lastPrinted>2014-07-25T11:44:13Z</cp:lastPrinted>
  <dcterms:created xsi:type="dcterms:W3CDTF">2011-08-09T13:39:19Z</dcterms:created>
  <dcterms:modified xsi:type="dcterms:W3CDTF">2016-11-10T16:50:37Z</dcterms:modified>
</cp:coreProperties>
</file>