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Lst>
  <p:notesMasterIdLst>
    <p:notesMasterId r:id="rId52"/>
  </p:notesMasterIdLst>
  <p:handoutMasterIdLst>
    <p:handoutMasterId r:id="rId53"/>
  </p:handoutMasterIdLst>
  <p:sldIdLst>
    <p:sldId id="1495" r:id="rId2"/>
    <p:sldId id="1496" r:id="rId3"/>
    <p:sldId id="1497" r:id="rId4"/>
    <p:sldId id="1498" r:id="rId5"/>
    <p:sldId id="1499" r:id="rId6"/>
    <p:sldId id="1500" r:id="rId7"/>
    <p:sldId id="1501" r:id="rId8"/>
    <p:sldId id="1502" r:id="rId9"/>
    <p:sldId id="1503" r:id="rId10"/>
    <p:sldId id="1504" r:id="rId11"/>
    <p:sldId id="1505" r:id="rId12"/>
    <p:sldId id="1506" r:id="rId13"/>
    <p:sldId id="1507" r:id="rId14"/>
    <p:sldId id="1508" r:id="rId15"/>
    <p:sldId id="1509" r:id="rId16"/>
    <p:sldId id="1510" r:id="rId17"/>
    <p:sldId id="1511" r:id="rId18"/>
    <p:sldId id="1512" r:id="rId19"/>
    <p:sldId id="1513" r:id="rId20"/>
    <p:sldId id="1514" r:id="rId21"/>
    <p:sldId id="1515" r:id="rId22"/>
    <p:sldId id="1516" r:id="rId23"/>
    <p:sldId id="1517" r:id="rId24"/>
    <p:sldId id="1518" r:id="rId25"/>
    <p:sldId id="1519" r:id="rId26"/>
    <p:sldId id="1520" r:id="rId27"/>
    <p:sldId id="1521" r:id="rId28"/>
    <p:sldId id="1522" r:id="rId29"/>
    <p:sldId id="1474" r:id="rId30"/>
    <p:sldId id="1489" r:id="rId31"/>
    <p:sldId id="1490" r:id="rId32"/>
    <p:sldId id="1491" r:id="rId33"/>
    <p:sldId id="1457" r:id="rId34"/>
    <p:sldId id="1458" r:id="rId35"/>
    <p:sldId id="1459" r:id="rId36"/>
    <p:sldId id="1460" r:id="rId37"/>
    <p:sldId id="1461" r:id="rId38"/>
    <p:sldId id="1476" r:id="rId39"/>
    <p:sldId id="1462" r:id="rId40"/>
    <p:sldId id="1463" r:id="rId41"/>
    <p:sldId id="1466" r:id="rId42"/>
    <p:sldId id="1467" r:id="rId43"/>
    <p:sldId id="1469" r:id="rId44"/>
    <p:sldId id="1470" r:id="rId45"/>
    <p:sldId id="1482" r:id="rId46"/>
    <p:sldId id="1471" r:id="rId47"/>
    <p:sldId id="1492" r:id="rId48"/>
    <p:sldId id="1481" r:id="rId49"/>
    <p:sldId id="1494" r:id="rId50"/>
    <p:sldId id="1484" r:id="rId51"/>
  </p:sldIdLst>
  <p:sldSz cx="12192000" cy="6858000"/>
  <p:notesSz cx="6858000" cy="91440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Font" id="{01319F16-3CEB-44B1-837A-5DFE664B1540}">
          <p14:sldIdLst/>
        </p14:section>
        <p14:section name="Process" id="{42C44D4A-FF72-4558-BDAE-F811EA094314}">
          <p14:sldIdLst>
            <p14:sldId id="1495"/>
            <p14:sldId id="1496"/>
            <p14:sldId id="1497"/>
            <p14:sldId id="1498"/>
            <p14:sldId id="1499"/>
            <p14:sldId id="1500"/>
            <p14:sldId id="1501"/>
            <p14:sldId id="1502"/>
            <p14:sldId id="1503"/>
            <p14:sldId id="1504"/>
            <p14:sldId id="1505"/>
            <p14:sldId id="1506"/>
            <p14:sldId id="1507"/>
            <p14:sldId id="1508"/>
            <p14:sldId id="1509"/>
            <p14:sldId id="1510"/>
            <p14:sldId id="1511"/>
            <p14:sldId id="1512"/>
            <p14:sldId id="1513"/>
            <p14:sldId id="1514"/>
            <p14:sldId id="1515"/>
            <p14:sldId id="1516"/>
            <p14:sldId id="1517"/>
            <p14:sldId id="1518"/>
            <p14:sldId id="1519"/>
            <p14:sldId id="1520"/>
            <p14:sldId id="1521"/>
            <p14:sldId id="1522"/>
            <p14:sldId id="1474"/>
            <p14:sldId id="1489"/>
            <p14:sldId id="1490"/>
            <p14:sldId id="1491"/>
            <p14:sldId id="1457"/>
            <p14:sldId id="1458"/>
            <p14:sldId id="1459"/>
            <p14:sldId id="1460"/>
            <p14:sldId id="1461"/>
            <p14:sldId id="1476"/>
            <p14:sldId id="1462"/>
            <p14:sldId id="1463"/>
            <p14:sldId id="1466"/>
            <p14:sldId id="1467"/>
            <p14:sldId id="1469"/>
            <p14:sldId id="1470"/>
            <p14:sldId id="1482"/>
            <p14:sldId id="1471"/>
            <p14:sldId id="1492"/>
            <p14:sldId id="1481"/>
            <p14:sldId id="1494"/>
            <p14:sldId id="1484"/>
          </p14:sldIdLst>
        </p14:section>
      </p14:sectionLst>
    </p:ext>
    <p:ext uri="{EFAFB233-063F-42B5-8137-9DF3F51BA10A}">
      <p15:sldGuideLst xmlns:p15="http://schemas.microsoft.com/office/powerpoint/2012/main">
        <p15:guide id="1" orient="horz" pos="1570" userDrawn="1">
          <p15:clr>
            <a:srgbClr val="A4A3A4"/>
          </p15:clr>
        </p15:guide>
        <p15:guide id="2" pos="3984" userDrawn="1">
          <p15:clr>
            <a:srgbClr val="A4A3A4"/>
          </p15:clr>
        </p15:guide>
        <p15:guide id="3" orient="horz" pos="1094" userDrawn="1">
          <p15:clr>
            <a:srgbClr val="A4A3A4"/>
          </p15:clr>
        </p15:guide>
        <p15:guide id="4" pos="3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CC"/>
    <a:srgbClr val="20537D"/>
    <a:srgbClr val="000000"/>
    <a:srgbClr val="2E75AF"/>
    <a:srgbClr val="B2B2B2"/>
    <a:srgbClr val="FFFFFF"/>
    <a:srgbClr val="808080"/>
    <a:srgbClr val="5F5F5F"/>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14" autoAdjust="0"/>
    <p:restoredTop sz="86400" autoAdjust="0"/>
  </p:normalViewPr>
  <p:slideViewPr>
    <p:cSldViewPr snapToObjects="1">
      <p:cViewPr varScale="1">
        <p:scale>
          <a:sx n="54" d="100"/>
          <a:sy n="54" d="100"/>
        </p:scale>
        <p:origin x="715" y="62"/>
      </p:cViewPr>
      <p:guideLst>
        <p:guide orient="horz" pos="1570"/>
        <p:guide pos="3984"/>
        <p:guide orient="horz" pos="1094"/>
        <p:guide pos="332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10224"/>
    </p:cViewPr>
  </p:sorterViewPr>
  <p:notesViewPr>
    <p:cSldViewPr snapToObjects="1">
      <p:cViewPr varScale="1">
        <p:scale>
          <a:sx n="68" d="100"/>
          <a:sy n="68" d="100"/>
        </p:scale>
        <p:origin x="1821" y="39"/>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6.6218018855198693E-2"/>
          <c:y val="0.12482208077704"/>
          <c:w val="0.923859652062895"/>
          <c:h val="0.71920169480066298"/>
        </c:manualLayout>
      </c:layout>
      <c:barChart>
        <c:barDir val="col"/>
        <c:grouping val="clustered"/>
        <c:varyColors val="0"/>
        <c:ser>
          <c:idx val="0"/>
          <c:order val="0"/>
          <c:tx>
            <c:strRef>
              <c:f>Sheet1!$B$1</c:f>
              <c:strCache>
                <c:ptCount val="1"/>
                <c:pt idx="0">
                  <c:v>Commonly Prescribed Remedies</c:v>
                </c:pt>
              </c:strCache>
            </c:strRef>
          </c:tx>
          <c:spPr>
            <a:solidFill>
              <a:schemeClr val="accent1"/>
            </a:solidFill>
          </c:spPr>
          <c:invertIfNegative val="0"/>
          <c:dPt>
            <c:idx val="0"/>
            <c:invertIfNegative val="0"/>
            <c:bubble3D val="0"/>
            <c:spPr>
              <a:solidFill>
                <a:srgbClr val="2E75AF"/>
              </a:solidFill>
            </c:spPr>
            <c:extLst>
              <c:ext xmlns:c16="http://schemas.microsoft.com/office/drawing/2014/chart" uri="{C3380CC4-5D6E-409C-BE32-E72D297353CC}">
                <c16:uniqueId val="{00000008-F387-4C44-B44B-EC58697B5EE3}"/>
              </c:ext>
            </c:extLst>
          </c:dPt>
          <c:dPt>
            <c:idx val="1"/>
            <c:invertIfNegative val="0"/>
            <c:bubble3D val="0"/>
            <c:spPr>
              <a:solidFill>
                <a:srgbClr val="2E75AF"/>
              </a:solidFill>
            </c:spPr>
            <c:extLst>
              <c:ext xmlns:c16="http://schemas.microsoft.com/office/drawing/2014/chart" uri="{C3380CC4-5D6E-409C-BE32-E72D297353CC}">
                <c16:uniqueId val="{00000009-F387-4C44-B44B-EC58697B5EE3}"/>
              </c:ext>
            </c:extLst>
          </c:dPt>
          <c:dPt>
            <c:idx val="2"/>
            <c:invertIfNegative val="0"/>
            <c:bubble3D val="0"/>
            <c:spPr>
              <a:solidFill>
                <a:srgbClr val="2E75AF"/>
              </a:solidFill>
            </c:spPr>
            <c:extLst>
              <c:ext xmlns:c16="http://schemas.microsoft.com/office/drawing/2014/chart" uri="{C3380CC4-5D6E-409C-BE32-E72D297353CC}">
                <c16:uniqueId val="{0000000A-F387-4C44-B44B-EC58697B5EE3}"/>
              </c:ext>
            </c:extLst>
          </c:dPt>
          <c:dPt>
            <c:idx val="3"/>
            <c:invertIfNegative val="0"/>
            <c:bubble3D val="0"/>
            <c:spPr>
              <a:solidFill>
                <a:srgbClr val="2E75AF"/>
              </a:solidFill>
            </c:spPr>
            <c:extLst>
              <c:ext xmlns:c16="http://schemas.microsoft.com/office/drawing/2014/chart" uri="{C3380CC4-5D6E-409C-BE32-E72D297353CC}">
                <c16:uniqueId val="{0000000B-F387-4C44-B44B-EC58697B5EE3}"/>
              </c:ext>
            </c:extLst>
          </c:dPt>
          <c:dPt>
            <c:idx val="4"/>
            <c:invertIfNegative val="0"/>
            <c:bubble3D val="0"/>
            <c:spPr>
              <a:solidFill>
                <a:srgbClr val="2E75AF"/>
              </a:solidFill>
            </c:spPr>
            <c:extLst>
              <c:ext xmlns:c16="http://schemas.microsoft.com/office/drawing/2014/chart" uri="{C3380CC4-5D6E-409C-BE32-E72D297353CC}">
                <c16:uniqueId val="{0000000C-F387-4C44-B44B-EC58697B5EE3}"/>
              </c:ext>
            </c:extLst>
          </c:dPt>
          <c:dPt>
            <c:idx val="5"/>
            <c:invertIfNegative val="0"/>
            <c:bubble3D val="0"/>
            <c:spPr>
              <a:solidFill>
                <a:srgbClr val="2E75AF"/>
              </a:solidFill>
            </c:spPr>
            <c:extLst>
              <c:ext xmlns:c16="http://schemas.microsoft.com/office/drawing/2014/chart" uri="{C3380CC4-5D6E-409C-BE32-E72D297353CC}">
                <c16:uniqueId val="{0000000D-F387-4C44-B44B-EC58697B5EE3}"/>
              </c:ext>
            </c:extLst>
          </c:dPt>
          <c:dPt>
            <c:idx val="6"/>
            <c:invertIfNegative val="0"/>
            <c:bubble3D val="0"/>
            <c:spPr>
              <a:solidFill>
                <a:srgbClr val="2E75AF"/>
              </a:solidFill>
            </c:spPr>
            <c:extLst>
              <c:ext xmlns:c16="http://schemas.microsoft.com/office/drawing/2014/chart" uri="{C3380CC4-5D6E-409C-BE32-E72D297353CC}">
                <c16:uniqueId val="{0000000E-F387-4C44-B44B-EC58697B5EE3}"/>
              </c:ext>
            </c:extLst>
          </c:dPt>
          <c:dPt>
            <c:idx val="7"/>
            <c:invertIfNegative val="0"/>
            <c:bubble3D val="0"/>
            <c:spPr>
              <a:solidFill>
                <a:srgbClr val="2E75AF"/>
              </a:solidFill>
            </c:spPr>
            <c:extLst>
              <c:ext xmlns:c16="http://schemas.microsoft.com/office/drawing/2014/chart" uri="{C3380CC4-5D6E-409C-BE32-E72D297353CC}">
                <c16:uniqueId val="{0000000F-F387-4C44-B44B-EC58697B5EE3}"/>
              </c:ext>
            </c:extLst>
          </c:dPt>
          <c:dPt>
            <c:idx val="8"/>
            <c:invertIfNegative val="0"/>
            <c:bubble3D val="0"/>
            <c:spPr>
              <a:solidFill>
                <a:srgbClr val="2E75AF"/>
              </a:solidFill>
            </c:spPr>
            <c:extLst>
              <c:ext xmlns:c16="http://schemas.microsoft.com/office/drawing/2014/chart" uri="{C3380CC4-5D6E-409C-BE32-E72D297353CC}">
                <c16:uniqueId val="{00000001-13AA-4BB3-B6EA-C98BB5745F9D}"/>
              </c:ext>
            </c:extLst>
          </c:dPt>
          <c:dPt>
            <c:idx val="9"/>
            <c:invertIfNegative val="0"/>
            <c:bubble3D val="0"/>
            <c:spPr>
              <a:solidFill>
                <a:srgbClr val="2E75AF"/>
              </a:solidFill>
            </c:spPr>
            <c:extLst>
              <c:ext xmlns:c16="http://schemas.microsoft.com/office/drawing/2014/chart" uri="{C3380CC4-5D6E-409C-BE32-E72D297353CC}">
                <c16:uniqueId val="{00000003-13AA-4BB3-B6EA-C98BB5745F9D}"/>
              </c:ext>
            </c:extLst>
          </c:dPt>
          <c:dPt>
            <c:idx val="10"/>
            <c:invertIfNegative val="0"/>
            <c:bubble3D val="0"/>
            <c:spPr>
              <a:solidFill>
                <a:srgbClr val="2E75AF"/>
              </a:solidFill>
            </c:spPr>
            <c:extLst>
              <c:ext xmlns:c16="http://schemas.microsoft.com/office/drawing/2014/chart" uri="{C3380CC4-5D6E-409C-BE32-E72D297353CC}">
                <c16:uniqueId val="{00000005-13AA-4BB3-B6EA-C98BB5745F9D}"/>
              </c:ext>
            </c:extLst>
          </c:dPt>
          <c:dPt>
            <c:idx val="11"/>
            <c:invertIfNegative val="0"/>
            <c:bubble3D val="0"/>
            <c:spPr>
              <a:solidFill>
                <a:schemeClr val="accent2"/>
              </a:solidFill>
            </c:spPr>
            <c:extLst>
              <c:ext xmlns:c16="http://schemas.microsoft.com/office/drawing/2014/chart" uri="{C3380CC4-5D6E-409C-BE32-E72D297353CC}">
                <c16:uniqueId val="{00000007-13AA-4BB3-B6EA-C98BB5745F9D}"/>
              </c:ext>
            </c:extLst>
          </c:dPt>
          <c:cat>
            <c:strRef>
              <c:f>Sheet1!$A$2:$A$9</c:f>
              <c:strCache>
                <c:ptCount val="8"/>
                <c:pt idx="0">
                  <c:v>Nat-m.</c:v>
                </c:pt>
                <c:pt idx="1">
                  <c:v>Ign.</c:v>
                </c:pt>
                <c:pt idx="2">
                  <c:v>Puls.</c:v>
                </c:pt>
                <c:pt idx="3">
                  <c:v>Calc.</c:v>
                </c:pt>
                <c:pt idx="4">
                  <c:v>Ars.</c:v>
                </c:pt>
                <c:pt idx="5">
                  <c:v>Caust.</c:v>
                </c:pt>
                <c:pt idx="6">
                  <c:v>Sep.</c:v>
                </c:pt>
                <c:pt idx="7">
                  <c:v>Aur.</c:v>
                </c:pt>
              </c:strCache>
            </c:strRef>
          </c:cat>
          <c:val>
            <c:numRef>
              <c:f>Sheet1!$B$2:$B$9</c:f>
              <c:numCache>
                <c:formatCode>0.00%</c:formatCode>
                <c:ptCount val="8"/>
                <c:pt idx="0">
                  <c:v>0.14482758620689656</c:v>
                </c:pt>
                <c:pt idx="1">
                  <c:v>0.10689655172413794</c:v>
                </c:pt>
                <c:pt idx="2">
                  <c:v>7.586206896551724E-2</c:v>
                </c:pt>
                <c:pt idx="3">
                  <c:v>4.4827586206896551E-2</c:v>
                </c:pt>
                <c:pt idx="4">
                  <c:v>4.4827586206896551E-2</c:v>
                </c:pt>
                <c:pt idx="5">
                  <c:v>4.1379310344827586E-2</c:v>
                </c:pt>
                <c:pt idx="6">
                  <c:v>4.1379310344827586E-2</c:v>
                </c:pt>
                <c:pt idx="7">
                  <c:v>3.4482758620689655E-2</c:v>
                </c:pt>
              </c:numCache>
            </c:numRef>
          </c:val>
          <c:extLst>
            <c:ext xmlns:c16="http://schemas.microsoft.com/office/drawing/2014/chart" uri="{C3380CC4-5D6E-409C-BE32-E72D297353CC}">
              <c16:uniqueId val="{00000008-13AA-4BB3-B6EA-C98BB5745F9D}"/>
            </c:ext>
          </c:extLst>
        </c:ser>
        <c:dLbls>
          <c:showLegendKey val="0"/>
          <c:showVal val="0"/>
          <c:showCatName val="0"/>
          <c:showSerName val="0"/>
          <c:showPercent val="0"/>
          <c:showBubbleSize val="0"/>
        </c:dLbls>
        <c:gapWidth val="85"/>
        <c:axId val="-2115721432"/>
        <c:axId val="-2115718184"/>
      </c:barChart>
      <c:catAx>
        <c:axId val="-2115721432"/>
        <c:scaling>
          <c:orientation val="minMax"/>
        </c:scaling>
        <c:delete val="0"/>
        <c:axPos val="b"/>
        <c:numFmt formatCode="General" sourceLinked="0"/>
        <c:majorTickMark val="out"/>
        <c:minorTickMark val="none"/>
        <c:tickLblPos val="nextTo"/>
        <c:spPr>
          <a:ln w="12700">
            <a:noFill/>
          </a:ln>
        </c:spPr>
        <c:crossAx val="-2115718184"/>
        <c:crosses val="autoZero"/>
        <c:auto val="1"/>
        <c:lblAlgn val="ctr"/>
        <c:lblOffset val="100"/>
        <c:noMultiLvlLbl val="0"/>
      </c:catAx>
      <c:valAx>
        <c:axId val="-2115718184"/>
        <c:scaling>
          <c:orientation val="minMax"/>
        </c:scaling>
        <c:delete val="0"/>
        <c:axPos val="l"/>
        <c:majorGridlines>
          <c:spPr>
            <a:ln w="3175">
              <a:solidFill>
                <a:schemeClr val="tx1">
                  <a:lumMod val="60000"/>
                  <a:lumOff val="40000"/>
                  <a:alpha val="50000"/>
                </a:schemeClr>
              </a:solidFill>
            </a:ln>
          </c:spPr>
        </c:majorGridlines>
        <c:numFmt formatCode="0%" sourceLinked="0"/>
        <c:majorTickMark val="out"/>
        <c:minorTickMark val="none"/>
        <c:tickLblPos val="nextTo"/>
        <c:spPr>
          <a:ln w="19050">
            <a:noFill/>
          </a:ln>
        </c:spPr>
        <c:crossAx val="-2115721432"/>
        <c:crosses val="autoZero"/>
        <c:crossBetween val="between"/>
      </c:valAx>
      <c:spPr>
        <a:ln w="19050">
          <a:noFill/>
        </a:ln>
      </c:spPr>
    </c:plotArea>
    <c:plotVisOnly val="1"/>
    <c:dispBlanksAs val="gap"/>
    <c:showDLblsOverMax val="0"/>
  </c:chart>
  <c:txPr>
    <a:bodyPr/>
    <a:lstStyle/>
    <a:p>
      <a:pPr>
        <a:defRPr sz="120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2000" b="1" i="0" u="none" strike="noStrike" baseline="0" dirty="0" smtClean="0">
                <a:effectLst/>
              </a:rPr>
              <a:t> Most commonly prescribed remedies</a:t>
            </a:r>
            <a:endParaRPr lang="en-US" sz="2000" b="1" dirty="0">
              <a:solidFill>
                <a:schemeClr val="accent5">
                  <a:lumMod val="75000"/>
                </a:schemeClr>
              </a:solidFill>
              <a:effectLst/>
            </a:endParaRP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'commonly prescribed remedies'!$B$3</c:f>
              <c:strCache>
                <c:ptCount val="1"/>
                <c:pt idx="0">
                  <c:v>%</c:v>
                </c:pt>
              </c:strCache>
            </c:strRef>
          </c:tx>
          <c:spPr>
            <a:solidFill>
              <a:schemeClr val="accent1"/>
            </a:solidFill>
            <a:ln>
              <a:noFill/>
            </a:ln>
            <a:effectLst/>
            <a:sp3d/>
          </c:spPr>
          <c:invertIfNegative val="0"/>
          <c:cat>
            <c:strRef>
              <c:f>'commonly prescribed remedies'!$A$4:$A$8</c:f>
              <c:strCache>
                <c:ptCount val="5"/>
                <c:pt idx="0">
                  <c:v>Aconitum napellus</c:v>
                </c:pt>
                <c:pt idx="1">
                  <c:v>Arsenicum album</c:v>
                </c:pt>
                <c:pt idx="2">
                  <c:v>Natrum muriaticum</c:v>
                </c:pt>
                <c:pt idx="3">
                  <c:v>Phosphorus</c:v>
                </c:pt>
                <c:pt idx="4">
                  <c:v>Stramonium</c:v>
                </c:pt>
              </c:strCache>
            </c:strRef>
          </c:cat>
          <c:val>
            <c:numRef>
              <c:f>'commonly prescribed remedies'!$B$4:$B$8</c:f>
              <c:numCache>
                <c:formatCode>0%</c:formatCode>
                <c:ptCount val="5"/>
                <c:pt idx="0">
                  <c:v>0.13861386138613899</c:v>
                </c:pt>
                <c:pt idx="1">
                  <c:v>0.113861386138614</c:v>
                </c:pt>
                <c:pt idx="2">
                  <c:v>5.9405940594059403E-2</c:v>
                </c:pt>
                <c:pt idx="3">
                  <c:v>0.13861386138613899</c:v>
                </c:pt>
                <c:pt idx="4">
                  <c:v>5.9405940594059403E-2</c:v>
                </c:pt>
              </c:numCache>
            </c:numRef>
          </c:val>
          <c:extLst>
            <c:ext xmlns:c16="http://schemas.microsoft.com/office/drawing/2014/chart" uri="{C3380CC4-5D6E-409C-BE32-E72D297353CC}">
              <c16:uniqueId val="{00000000-34F9-468C-86C1-AAB89190DC6E}"/>
            </c:ext>
          </c:extLst>
        </c:ser>
        <c:dLbls>
          <c:showLegendKey val="0"/>
          <c:showVal val="0"/>
          <c:showCatName val="0"/>
          <c:showSerName val="0"/>
          <c:showPercent val="0"/>
          <c:showBubbleSize val="0"/>
        </c:dLbls>
        <c:gapWidth val="150"/>
        <c:shape val="box"/>
        <c:axId val="-2077794440"/>
        <c:axId val="-2077829160"/>
        <c:axId val="0"/>
      </c:bar3DChart>
      <c:catAx>
        <c:axId val="-20777944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077829160"/>
        <c:crosses val="autoZero"/>
        <c:auto val="1"/>
        <c:lblAlgn val="ctr"/>
        <c:lblOffset val="100"/>
        <c:noMultiLvlLbl val="0"/>
      </c:catAx>
      <c:valAx>
        <c:axId val="-2077829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779444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6.6218018855198693E-2"/>
          <c:y val="0.12482208077704"/>
          <c:w val="0.923859652062895"/>
          <c:h val="0.71920169480066298"/>
        </c:manualLayout>
      </c:layout>
      <c:barChart>
        <c:barDir val="col"/>
        <c:grouping val="clustered"/>
        <c:varyColors val="0"/>
        <c:ser>
          <c:idx val="0"/>
          <c:order val="0"/>
          <c:tx>
            <c:strRef>
              <c:f>Sheet1!$B$1</c:f>
              <c:strCache>
                <c:ptCount val="1"/>
                <c:pt idx="0">
                  <c:v>Precribed Remedies Success Rate</c:v>
                </c:pt>
              </c:strCache>
            </c:strRef>
          </c:tx>
          <c:spPr>
            <a:solidFill>
              <a:schemeClr val="accent1"/>
            </a:solidFill>
          </c:spPr>
          <c:invertIfNegative val="0"/>
          <c:dPt>
            <c:idx val="0"/>
            <c:invertIfNegative val="0"/>
            <c:bubble3D val="0"/>
            <c:spPr>
              <a:solidFill>
                <a:srgbClr val="2E75AF"/>
              </a:solidFill>
            </c:spPr>
            <c:extLst>
              <c:ext xmlns:c16="http://schemas.microsoft.com/office/drawing/2014/chart" uri="{C3380CC4-5D6E-409C-BE32-E72D297353CC}">
                <c16:uniqueId val="{00000008-F387-4C44-B44B-EC58697B5EE3}"/>
              </c:ext>
            </c:extLst>
          </c:dPt>
          <c:dPt>
            <c:idx val="1"/>
            <c:invertIfNegative val="0"/>
            <c:bubble3D val="0"/>
            <c:spPr>
              <a:solidFill>
                <a:srgbClr val="2E75AF"/>
              </a:solidFill>
            </c:spPr>
            <c:extLst>
              <c:ext xmlns:c16="http://schemas.microsoft.com/office/drawing/2014/chart" uri="{C3380CC4-5D6E-409C-BE32-E72D297353CC}">
                <c16:uniqueId val="{00000009-F387-4C44-B44B-EC58697B5EE3}"/>
              </c:ext>
            </c:extLst>
          </c:dPt>
          <c:dPt>
            <c:idx val="2"/>
            <c:invertIfNegative val="0"/>
            <c:bubble3D val="0"/>
            <c:spPr>
              <a:solidFill>
                <a:srgbClr val="2E75AF"/>
              </a:solidFill>
            </c:spPr>
            <c:extLst>
              <c:ext xmlns:c16="http://schemas.microsoft.com/office/drawing/2014/chart" uri="{C3380CC4-5D6E-409C-BE32-E72D297353CC}">
                <c16:uniqueId val="{0000000A-F387-4C44-B44B-EC58697B5EE3}"/>
              </c:ext>
            </c:extLst>
          </c:dPt>
          <c:dPt>
            <c:idx val="3"/>
            <c:invertIfNegative val="0"/>
            <c:bubble3D val="0"/>
            <c:spPr>
              <a:solidFill>
                <a:srgbClr val="2E75AF"/>
              </a:solidFill>
            </c:spPr>
            <c:extLst>
              <c:ext xmlns:c16="http://schemas.microsoft.com/office/drawing/2014/chart" uri="{C3380CC4-5D6E-409C-BE32-E72D297353CC}">
                <c16:uniqueId val="{0000000B-F387-4C44-B44B-EC58697B5EE3}"/>
              </c:ext>
            </c:extLst>
          </c:dPt>
          <c:dPt>
            <c:idx val="4"/>
            <c:invertIfNegative val="0"/>
            <c:bubble3D val="0"/>
            <c:spPr>
              <a:solidFill>
                <a:srgbClr val="2E75AF"/>
              </a:solidFill>
            </c:spPr>
            <c:extLst>
              <c:ext xmlns:c16="http://schemas.microsoft.com/office/drawing/2014/chart" uri="{C3380CC4-5D6E-409C-BE32-E72D297353CC}">
                <c16:uniqueId val="{0000000C-F387-4C44-B44B-EC58697B5EE3}"/>
              </c:ext>
            </c:extLst>
          </c:dPt>
          <c:dPt>
            <c:idx val="5"/>
            <c:invertIfNegative val="0"/>
            <c:bubble3D val="0"/>
            <c:spPr>
              <a:solidFill>
                <a:srgbClr val="2E75AF"/>
              </a:solidFill>
            </c:spPr>
            <c:extLst>
              <c:ext xmlns:c16="http://schemas.microsoft.com/office/drawing/2014/chart" uri="{C3380CC4-5D6E-409C-BE32-E72D297353CC}">
                <c16:uniqueId val="{0000000D-F387-4C44-B44B-EC58697B5EE3}"/>
              </c:ext>
            </c:extLst>
          </c:dPt>
          <c:dPt>
            <c:idx val="6"/>
            <c:invertIfNegative val="0"/>
            <c:bubble3D val="0"/>
            <c:spPr>
              <a:solidFill>
                <a:srgbClr val="2E75AF"/>
              </a:solidFill>
            </c:spPr>
            <c:extLst>
              <c:ext xmlns:c16="http://schemas.microsoft.com/office/drawing/2014/chart" uri="{C3380CC4-5D6E-409C-BE32-E72D297353CC}">
                <c16:uniqueId val="{0000000E-F387-4C44-B44B-EC58697B5EE3}"/>
              </c:ext>
            </c:extLst>
          </c:dPt>
          <c:dPt>
            <c:idx val="7"/>
            <c:invertIfNegative val="0"/>
            <c:bubble3D val="0"/>
            <c:spPr>
              <a:solidFill>
                <a:srgbClr val="2E75AF"/>
              </a:solidFill>
            </c:spPr>
            <c:extLst>
              <c:ext xmlns:c16="http://schemas.microsoft.com/office/drawing/2014/chart" uri="{C3380CC4-5D6E-409C-BE32-E72D297353CC}">
                <c16:uniqueId val="{0000000F-F387-4C44-B44B-EC58697B5EE3}"/>
              </c:ext>
            </c:extLst>
          </c:dPt>
          <c:dPt>
            <c:idx val="8"/>
            <c:invertIfNegative val="0"/>
            <c:bubble3D val="0"/>
            <c:spPr>
              <a:solidFill>
                <a:srgbClr val="2E75AF"/>
              </a:solidFill>
            </c:spPr>
            <c:extLst>
              <c:ext xmlns:c16="http://schemas.microsoft.com/office/drawing/2014/chart" uri="{C3380CC4-5D6E-409C-BE32-E72D297353CC}">
                <c16:uniqueId val="{00000001-13AA-4BB3-B6EA-C98BB5745F9D}"/>
              </c:ext>
            </c:extLst>
          </c:dPt>
          <c:dPt>
            <c:idx val="9"/>
            <c:invertIfNegative val="0"/>
            <c:bubble3D val="0"/>
            <c:spPr>
              <a:solidFill>
                <a:srgbClr val="2E75AF"/>
              </a:solidFill>
            </c:spPr>
            <c:extLst>
              <c:ext xmlns:c16="http://schemas.microsoft.com/office/drawing/2014/chart" uri="{C3380CC4-5D6E-409C-BE32-E72D297353CC}">
                <c16:uniqueId val="{00000003-13AA-4BB3-B6EA-C98BB5745F9D}"/>
              </c:ext>
            </c:extLst>
          </c:dPt>
          <c:dPt>
            <c:idx val="10"/>
            <c:invertIfNegative val="0"/>
            <c:bubble3D val="0"/>
            <c:spPr>
              <a:solidFill>
                <a:srgbClr val="2E75AF"/>
              </a:solidFill>
            </c:spPr>
            <c:extLst>
              <c:ext xmlns:c16="http://schemas.microsoft.com/office/drawing/2014/chart" uri="{C3380CC4-5D6E-409C-BE32-E72D297353CC}">
                <c16:uniqueId val="{00000005-13AA-4BB3-B6EA-C98BB5745F9D}"/>
              </c:ext>
            </c:extLst>
          </c:dPt>
          <c:dPt>
            <c:idx val="11"/>
            <c:invertIfNegative val="0"/>
            <c:bubble3D val="0"/>
            <c:spPr>
              <a:solidFill>
                <a:schemeClr val="accent2"/>
              </a:solidFill>
            </c:spPr>
            <c:extLst>
              <c:ext xmlns:c16="http://schemas.microsoft.com/office/drawing/2014/chart" uri="{C3380CC4-5D6E-409C-BE32-E72D297353CC}">
                <c16:uniqueId val="{00000007-13AA-4BB3-B6EA-C98BB5745F9D}"/>
              </c:ext>
            </c:extLst>
          </c:dPt>
          <c:cat>
            <c:strRef>
              <c:f>Sheet1!$A$2:$A$8</c:f>
              <c:strCache>
                <c:ptCount val="7"/>
                <c:pt idx="0">
                  <c:v>Arg-n</c:v>
                </c:pt>
                <c:pt idx="1">
                  <c:v>Nat-m</c:v>
                </c:pt>
                <c:pt idx="2">
                  <c:v>Ars.</c:v>
                </c:pt>
                <c:pt idx="3">
                  <c:v>Kali-ars.</c:v>
                </c:pt>
                <c:pt idx="4">
                  <c:v>Stram.</c:v>
                </c:pt>
                <c:pt idx="5">
                  <c:v>Phos.</c:v>
                </c:pt>
                <c:pt idx="6">
                  <c:v>Acon.</c:v>
                </c:pt>
              </c:strCache>
            </c:strRef>
          </c:cat>
          <c:val>
            <c:numRef>
              <c:f>Sheet1!$B$2:$B$8</c:f>
              <c:numCache>
                <c:formatCode>0%</c:formatCode>
                <c:ptCount val="7"/>
                <c:pt idx="0">
                  <c:v>0.7</c:v>
                </c:pt>
                <c:pt idx="1">
                  <c:v>0.67</c:v>
                </c:pt>
                <c:pt idx="2">
                  <c:v>0.65</c:v>
                </c:pt>
                <c:pt idx="3">
                  <c:v>0.6</c:v>
                </c:pt>
                <c:pt idx="4">
                  <c:v>0.57999999999999996</c:v>
                </c:pt>
                <c:pt idx="5">
                  <c:v>0.56999999999999995</c:v>
                </c:pt>
                <c:pt idx="6">
                  <c:v>0.43</c:v>
                </c:pt>
              </c:numCache>
            </c:numRef>
          </c:val>
          <c:extLst>
            <c:ext xmlns:c16="http://schemas.microsoft.com/office/drawing/2014/chart" uri="{C3380CC4-5D6E-409C-BE32-E72D297353CC}">
              <c16:uniqueId val="{00000008-13AA-4BB3-B6EA-C98BB5745F9D}"/>
            </c:ext>
          </c:extLst>
        </c:ser>
        <c:dLbls>
          <c:showLegendKey val="0"/>
          <c:showVal val="0"/>
          <c:showCatName val="0"/>
          <c:showSerName val="0"/>
          <c:showPercent val="0"/>
          <c:showBubbleSize val="0"/>
        </c:dLbls>
        <c:gapWidth val="85"/>
        <c:axId val="-2115721432"/>
        <c:axId val="-2115718184"/>
      </c:barChart>
      <c:catAx>
        <c:axId val="-2115721432"/>
        <c:scaling>
          <c:orientation val="minMax"/>
        </c:scaling>
        <c:delete val="0"/>
        <c:axPos val="b"/>
        <c:numFmt formatCode="General" sourceLinked="0"/>
        <c:majorTickMark val="out"/>
        <c:minorTickMark val="none"/>
        <c:tickLblPos val="nextTo"/>
        <c:spPr>
          <a:ln w="12700">
            <a:noFill/>
          </a:ln>
        </c:spPr>
        <c:crossAx val="-2115718184"/>
        <c:crosses val="autoZero"/>
        <c:auto val="1"/>
        <c:lblAlgn val="ctr"/>
        <c:lblOffset val="100"/>
        <c:noMultiLvlLbl val="0"/>
      </c:catAx>
      <c:valAx>
        <c:axId val="-2115718184"/>
        <c:scaling>
          <c:orientation val="minMax"/>
        </c:scaling>
        <c:delete val="0"/>
        <c:axPos val="l"/>
        <c:majorGridlines>
          <c:spPr>
            <a:ln w="3175">
              <a:solidFill>
                <a:schemeClr val="tx1">
                  <a:lumMod val="60000"/>
                  <a:lumOff val="40000"/>
                  <a:alpha val="50000"/>
                </a:schemeClr>
              </a:solidFill>
            </a:ln>
          </c:spPr>
        </c:majorGridlines>
        <c:numFmt formatCode="0%" sourceLinked="0"/>
        <c:majorTickMark val="out"/>
        <c:minorTickMark val="none"/>
        <c:tickLblPos val="nextTo"/>
        <c:spPr>
          <a:ln w="19050">
            <a:noFill/>
          </a:ln>
        </c:spPr>
        <c:crossAx val="-2115721432"/>
        <c:crosses val="autoZero"/>
        <c:crossBetween val="between"/>
      </c:valAx>
      <c:spPr>
        <a:ln w="19050">
          <a:noFill/>
        </a:ln>
      </c:spPr>
    </c:plotArea>
    <c:plotVisOnly val="1"/>
    <c:dispBlanksAs val="gap"/>
    <c:showDLblsOverMax val="0"/>
  </c:chart>
  <c:txPr>
    <a:bodyPr/>
    <a:lstStyle/>
    <a:p>
      <a:pPr>
        <a:defRPr sz="1200">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tx>
            <c:strRef>
              <c:f>results!$BH$10</c:f>
              <c:strCache>
                <c:ptCount val="1"/>
                <c:pt idx="0">
                  <c:v>Rep_LR</c:v>
                </c:pt>
              </c:strCache>
            </c:strRef>
          </c:tx>
          <c:marker>
            <c:symbol val="none"/>
          </c:marker>
          <c:xVal>
            <c:numRef>
              <c:f>results!$AT$11:$AT$24</c:f>
              <c:numCache>
                <c:formatCode>General</c:formatCode>
                <c:ptCount val="14"/>
                <c:pt idx="0">
                  <c:v>1</c:v>
                </c:pt>
                <c:pt idx="1">
                  <c:v>2</c:v>
                </c:pt>
                <c:pt idx="2">
                  <c:v>3</c:v>
                </c:pt>
                <c:pt idx="3">
                  <c:v>4</c:v>
                </c:pt>
                <c:pt idx="4">
                  <c:v>5</c:v>
                </c:pt>
                <c:pt idx="5">
                  <c:v>6</c:v>
                </c:pt>
                <c:pt idx="6">
                  <c:v>7</c:v>
                </c:pt>
                <c:pt idx="7">
                  <c:v>8</c:v>
                </c:pt>
                <c:pt idx="8">
                  <c:v>9</c:v>
                </c:pt>
                <c:pt idx="9">
                  <c:v>10</c:v>
                </c:pt>
                <c:pt idx="10">
                  <c:v>15</c:v>
                </c:pt>
                <c:pt idx="11">
                  <c:v>25</c:v>
                </c:pt>
                <c:pt idx="12">
                  <c:v>35</c:v>
                </c:pt>
                <c:pt idx="13">
                  <c:v>100</c:v>
                </c:pt>
              </c:numCache>
            </c:numRef>
          </c:xVal>
          <c:yVal>
            <c:numRef>
              <c:f>results!$AU$11:$AU$24</c:f>
              <c:numCache>
                <c:formatCode>0%</c:formatCode>
                <c:ptCount val="14"/>
                <c:pt idx="0">
                  <c:v>0.16176470588235295</c:v>
                </c:pt>
                <c:pt idx="1">
                  <c:v>0.21764705882352942</c:v>
                </c:pt>
                <c:pt idx="2">
                  <c:v>0.2676470588235294</c:v>
                </c:pt>
                <c:pt idx="3">
                  <c:v>0.3</c:v>
                </c:pt>
                <c:pt idx="4">
                  <c:v>0.33235294117647057</c:v>
                </c:pt>
                <c:pt idx="5">
                  <c:v>0.35588235294117648</c:v>
                </c:pt>
                <c:pt idx="6">
                  <c:v>0.36764705882352944</c:v>
                </c:pt>
                <c:pt idx="7">
                  <c:v>0.37941176470588234</c:v>
                </c:pt>
                <c:pt idx="8">
                  <c:v>0.40294117647058825</c:v>
                </c:pt>
                <c:pt idx="9">
                  <c:v>0.42941176470588233</c:v>
                </c:pt>
                <c:pt idx="10">
                  <c:v>0.52647058823529413</c:v>
                </c:pt>
                <c:pt idx="11">
                  <c:v>0.59411764705882353</c:v>
                </c:pt>
                <c:pt idx="12">
                  <c:v>0.62941176470588234</c:v>
                </c:pt>
                <c:pt idx="13">
                  <c:v>0.7</c:v>
                </c:pt>
              </c:numCache>
            </c:numRef>
          </c:yVal>
          <c:smooth val="1"/>
          <c:extLst>
            <c:ext xmlns:c16="http://schemas.microsoft.com/office/drawing/2014/chart" uri="{C3380CC4-5D6E-409C-BE32-E72D297353CC}">
              <c16:uniqueId val="{00000000-DF51-4547-9C0E-EA88A8B4D60A}"/>
            </c:ext>
          </c:extLst>
        </c:ser>
        <c:ser>
          <c:idx val="2"/>
          <c:order val="1"/>
          <c:tx>
            <c:strRef>
              <c:f>results!$BJ$10</c:f>
              <c:strCache>
                <c:ptCount val="1"/>
                <c:pt idx="0">
                  <c:v>VC</c:v>
                </c:pt>
              </c:strCache>
            </c:strRef>
          </c:tx>
          <c:marker>
            <c:symbol val="none"/>
          </c:marker>
          <c:xVal>
            <c:numRef>
              <c:f>results!$AT$11:$AT$24</c:f>
              <c:numCache>
                <c:formatCode>General</c:formatCode>
                <c:ptCount val="14"/>
                <c:pt idx="0">
                  <c:v>1</c:v>
                </c:pt>
                <c:pt idx="1">
                  <c:v>2</c:v>
                </c:pt>
                <c:pt idx="2">
                  <c:v>3</c:v>
                </c:pt>
                <c:pt idx="3">
                  <c:v>4</c:v>
                </c:pt>
                <c:pt idx="4">
                  <c:v>5</c:v>
                </c:pt>
                <c:pt idx="5">
                  <c:v>6</c:v>
                </c:pt>
                <c:pt idx="6">
                  <c:v>7</c:v>
                </c:pt>
                <c:pt idx="7">
                  <c:v>8</c:v>
                </c:pt>
                <c:pt idx="8">
                  <c:v>9</c:v>
                </c:pt>
                <c:pt idx="9">
                  <c:v>10</c:v>
                </c:pt>
                <c:pt idx="10">
                  <c:v>15</c:v>
                </c:pt>
                <c:pt idx="11">
                  <c:v>25</c:v>
                </c:pt>
                <c:pt idx="12">
                  <c:v>35</c:v>
                </c:pt>
                <c:pt idx="13">
                  <c:v>100</c:v>
                </c:pt>
              </c:numCache>
            </c:numRef>
          </c:xVal>
          <c:yVal>
            <c:numRef>
              <c:f>results!$AW$11:$AW$24</c:f>
              <c:numCache>
                <c:formatCode>0%</c:formatCode>
                <c:ptCount val="14"/>
                <c:pt idx="0">
                  <c:v>0.4</c:v>
                </c:pt>
                <c:pt idx="1">
                  <c:v>0.53235294117647058</c:v>
                </c:pt>
                <c:pt idx="2">
                  <c:v>0.59705882352941175</c:v>
                </c:pt>
                <c:pt idx="3">
                  <c:v>0.64411764705882357</c:v>
                </c:pt>
                <c:pt idx="4">
                  <c:v>0.67352941176470593</c:v>
                </c:pt>
                <c:pt idx="5">
                  <c:v>0.70882352941176474</c:v>
                </c:pt>
                <c:pt idx="6">
                  <c:v>0.7382352941176471</c:v>
                </c:pt>
                <c:pt idx="7">
                  <c:v>0.75</c:v>
                </c:pt>
                <c:pt idx="8">
                  <c:v>0.77352941176470591</c:v>
                </c:pt>
                <c:pt idx="9">
                  <c:v>0.79117647058823526</c:v>
                </c:pt>
                <c:pt idx="10">
                  <c:v>0.87352941176470589</c:v>
                </c:pt>
                <c:pt idx="11">
                  <c:v>0.9088235294117647</c:v>
                </c:pt>
                <c:pt idx="12">
                  <c:v>0.92352941176470593</c:v>
                </c:pt>
                <c:pt idx="13">
                  <c:v>0.96176470588235297</c:v>
                </c:pt>
              </c:numCache>
            </c:numRef>
          </c:yVal>
          <c:smooth val="1"/>
          <c:extLst>
            <c:ext xmlns:c16="http://schemas.microsoft.com/office/drawing/2014/chart" uri="{C3380CC4-5D6E-409C-BE32-E72D297353CC}">
              <c16:uniqueId val="{00000001-DF51-4547-9C0E-EA88A8B4D60A}"/>
            </c:ext>
          </c:extLst>
        </c:ser>
        <c:ser>
          <c:idx val="3"/>
          <c:order val="2"/>
          <c:tx>
            <c:strRef>
              <c:f>results!$AX$10</c:f>
              <c:strCache>
                <c:ptCount val="1"/>
                <c:pt idx="0">
                  <c:v>Flat</c:v>
                </c:pt>
              </c:strCache>
            </c:strRef>
          </c:tx>
          <c:marker>
            <c:symbol val="none"/>
          </c:marker>
          <c:xVal>
            <c:numRef>
              <c:f>results!$AT$11:$AT$24</c:f>
              <c:numCache>
                <c:formatCode>General</c:formatCode>
                <c:ptCount val="14"/>
                <c:pt idx="0">
                  <c:v>1</c:v>
                </c:pt>
                <c:pt idx="1">
                  <c:v>2</c:v>
                </c:pt>
                <c:pt idx="2">
                  <c:v>3</c:v>
                </c:pt>
                <c:pt idx="3">
                  <c:v>4</c:v>
                </c:pt>
                <c:pt idx="4">
                  <c:v>5</c:v>
                </c:pt>
                <c:pt idx="5">
                  <c:v>6</c:v>
                </c:pt>
                <c:pt idx="6">
                  <c:v>7</c:v>
                </c:pt>
                <c:pt idx="7">
                  <c:v>8</c:v>
                </c:pt>
                <c:pt idx="8">
                  <c:v>9</c:v>
                </c:pt>
                <c:pt idx="9">
                  <c:v>10</c:v>
                </c:pt>
                <c:pt idx="10">
                  <c:v>15</c:v>
                </c:pt>
                <c:pt idx="11">
                  <c:v>25</c:v>
                </c:pt>
                <c:pt idx="12">
                  <c:v>35</c:v>
                </c:pt>
                <c:pt idx="13">
                  <c:v>100</c:v>
                </c:pt>
              </c:numCache>
            </c:numRef>
          </c:xVal>
          <c:yVal>
            <c:numRef>
              <c:f>results!$AX$11:$AX$24</c:f>
              <c:numCache>
                <c:formatCode>0%</c:formatCode>
                <c:ptCount val="14"/>
                <c:pt idx="0">
                  <c:v>0.12352941176470589</c:v>
                </c:pt>
                <c:pt idx="1">
                  <c:v>0.18529411764705883</c:v>
                </c:pt>
                <c:pt idx="2">
                  <c:v>0.22058823529411764</c:v>
                </c:pt>
                <c:pt idx="3">
                  <c:v>0.25</c:v>
                </c:pt>
                <c:pt idx="4">
                  <c:v>0.29117647058823531</c:v>
                </c:pt>
                <c:pt idx="5">
                  <c:v>0.30588235294117649</c:v>
                </c:pt>
                <c:pt idx="6">
                  <c:v>0.32058823529411767</c:v>
                </c:pt>
                <c:pt idx="7">
                  <c:v>0.3411764705882353</c:v>
                </c:pt>
                <c:pt idx="8">
                  <c:v>0.35588235294117648</c:v>
                </c:pt>
                <c:pt idx="9">
                  <c:v>0.37647058823529411</c:v>
                </c:pt>
                <c:pt idx="10">
                  <c:v>0.5</c:v>
                </c:pt>
                <c:pt idx="11">
                  <c:v>0.55882352941176472</c:v>
                </c:pt>
                <c:pt idx="12">
                  <c:v>0.59705882352941175</c:v>
                </c:pt>
                <c:pt idx="13">
                  <c:v>0.68235294117647061</c:v>
                </c:pt>
              </c:numCache>
            </c:numRef>
          </c:yVal>
          <c:smooth val="1"/>
          <c:extLst>
            <c:ext xmlns:c16="http://schemas.microsoft.com/office/drawing/2014/chart" uri="{C3380CC4-5D6E-409C-BE32-E72D297353CC}">
              <c16:uniqueId val="{00000002-DF51-4547-9C0E-EA88A8B4D60A}"/>
            </c:ext>
          </c:extLst>
        </c:ser>
        <c:dLbls>
          <c:showLegendKey val="0"/>
          <c:showVal val="0"/>
          <c:showCatName val="0"/>
          <c:showSerName val="0"/>
          <c:showPercent val="0"/>
          <c:showBubbleSize val="0"/>
        </c:dLbls>
        <c:axId val="173246336"/>
        <c:axId val="173256704"/>
      </c:scatterChart>
      <c:valAx>
        <c:axId val="173246336"/>
        <c:scaling>
          <c:orientation val="minMax"/>
          <c:max val="20"/>
          <c:min val="0"/>
        </c:scaling>
        <c:delete val="0"/>
        <c:axPos val="b"/>
        <c:title>
          <c:tx>
            <c:rich>
              <a:bodyPr/>
              <a:lstStyle/>
              <a:p>
                <a:pPr>
                  <a:defRPr/>
                </a:pPr>
                <a:r>
                  <a:rPr lang="en-US" dirty="0" smtClean="0"/>
                  <a:t>Position</a:t>
                </a:r>
                <a:r>
                  <a:rPr lang="en-US" baseline="0" dirty="0" smtClean="0"/>
                  <a:t> of prescribed </a:t>
                </a:r>
                <a:r>
                  <a:rPr lang="el-GR" dirty="0" smtClean="0"/>
                  <a:t> </a:t>
                </a:r>
                <a:r>
                  <a:rPr lang="en-US" dirty="0" smtClean="0"/>
                  <a:t>remedy in suggested remedies</a:t>
                </a:r>
                <a:endParaRPr lang="el-GR" dirty="0"/>
              </a:p>
            </c:rich>
          </c:tx>
          <c:layout/>
          <c:overlay val="0"/>
        </c:title>
        <c:numFmt formatCode="General" sourceLinked="1"/>
        <c:majorTickMark val="out"/>
        <c:minorTickMark val="none"/>
        <c:tickLblPos val="nextTo"/>
        <c:crossAx val="173256704"/>
        <c:crosses val="autoZero"/>
        <c:crossBetween val="midCat"/>
        <c:majorUnit val="5"/>
      </c:valAx>
      <c:valAx>
        <c:axId val="173256704"/>
        <c:scaling>
          <c:orientation val="minMax"/>
          <c:max val="0.99"/>
          <c:min val="0"/>
        </c:scaling>
        <c:delete val="0"/>
        <c:axPos val="l"/>
        <c:majorGridlines/>
        <c:numFmt formatCode="0%" sourceLinked="1"/>
        <c:majorTickMark val="out"/>
        <c:minorTickMark val="none"/>
        <c:tickLblPos val="nextTo"/>
        <c:crossAx val="173246336"/>
        <c:crossesAt val="1"/>
        <c:crossBetween val="midCat"/>
        <c:majorUnit val="0.1"/>
      </c:valAx>
    </c:plotArea>
    <c:legend>
      <c:legendPos val="r"/>
      <c:layout/>
      <c:overlay val="0"/>
    </c:legend>
    <c:plotVisOnly val="1"/>
    <c:dispBlanksAs val="gap"/>
    <c:showDLblsOverMax val="0"/>
  </c:chart>
  <c:txPr>
    <a:bodyPr/>
    <a:lstStyle/>
    <a:p>
      <a:pPr>
        <a:defRPr sz="1800">
          <a:solidFill>
            <a:schemeClr val="tx2"/>
          </a:solidFil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6BA134-8287-4931-BA41-2CD1BBDBA83F}" type="datetimeFigureOut">
              <a:rPr lang="el-GR" smtClean="0"/>
              <a:t>18/Νου/2017</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2ADDE7-2B6A-4309-91DF-426F720CC9DA}" type="slidenum">
              <a:rPr lang="el-GR" smtClean="0"/>
              <a:t>‹#›</a:t>
            </a:fld>
            <a:endParaRPr lang="el-GR"/>
          </a:p>
        </p:txBody>
      </p:sp>
    </p:spTree>
    <p:extLst>
      <p:ext uri="{BB962C8B-B14F-4D97-AF65-F5344CB8AC3E}">
        <p14:creationId xmlns:p14="http://schemas.microsoft.com/office/powerpoint/2010/main" val="3819322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A1D146-B4E0-1741-B9EE-9789392EFCC4}" type="datetimeFigureOut">
              <a:rPr lang="en-US" smtClean="0"/>
              <a:t>11/18/2017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863621-2E60-B848-8968-B0341E26A312}" type="slidenum">
              <a:rPr lang="en-US" smtClean="0"/>
              <a:t>‹#›</a:t>
            </a:fld>
            <a:endParaRPr lang="en-US"/>
          </a:p>
        </p:txBody>
      </p:sp>
    </p:spTree>
    <p:extLst>
      <p:ext uri="{BB962C8B-B14F-4D97-AF65-F5344CB8AC3E}">
        <p14:creationId xmlns:p14="http://schemas.microsoft.com/office/powerpoint/2010/main" val="1730024718"/>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 commonly prescribed remedies</a:t>
            </a:r>
            <a:r>
              <a:rPr lang="en-US" baseline="0" dirty="0" smtClean="0"/>
              <a:t> were </a:t>
            </a:r>
            <a:r>
              <a:rPr lang="en-US" baseline="0" dirty="0" err="1" smtClean="0"/>
              <a:t>Acon</a:t>
            </a:r>
            <a:r>
              <a:rPr lang="en-US" baseline="0" dirty="0" smtClean="0"/>
              <a:t>, </a:t>
            </a:r>
            <a:r>
              <a:rPr lang="en-US" baseline="0" dirty="0" err="1" smtClean="0"/>
              <a:t>Ars</a:t>
            </a:r>
            <a:r>
              <a:rPr lang="en-US" baseline="0" dirty="0" smtClean="0"/>
              <a:t>, Nat-m, </a:t>
            </a:r>
            <a:r>
              <a:rPr lang="en-US" baseline="0" dirty="0" err="1" smtClean="0"/>
              <a:t>Phos</a:t>
            </a:r>
            <a:r>
              <a:rPr lang="en-US" baseline="0" dirty="0" smtClean="0"/>
              <a:t> and </a:t>
            </a:r>
            <a:r>
              <a:rPr lang="en-US" baseline="0" dirty="0" err="1" smtClean="0"/>
              <a:t>Stram</a:t>
            </a:r>
            <a:endParaRPr lang="el-GR" dirty="0"/>
          </a:p>
        </p:txBody>
      </p:sp>
      <p:sp>
        <p:nvSpPr>
          <p:cNvPr id="4" name="Slide Number Placeholder 3"/>
          <p:cNvSpPr>
            <a:spLocks noGrp="1"/>
          </p:cNvSpPr>
          <p:nvPr>
            <p:ph type="sldNum" sz="quarter" idx="10"/>
          </p:nvPr>
        </p:nvSpPr>
        <p:spPr/>
        <p:txBody>
          <a:bodyPr/>
          <a:lstStyle/>
          <a:p>
            <a:fld id="{7DA5FE73-E55B-413E-9A9A-B1C7E5D01253}" type="slidenum">
              <a:rPr lang="el-GR" smtClean="0"/>
              <a:t>23</a:t>
            </a:fld>
            <a:endParaRPr lang="el-GR"/>
          </a:p>
        </p:txBody>
      </p:sp>
    </p:spTree>
    <p:extLst>
      <p:ext uri="{BB962C8B-B14F-4D97-AF65-F5344CB8AC3E}">
        <p14:creationId xmlns:p14="http://schemas.microsoft.com/office/powerpoint/2010/main" val="2764022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rmAutofit/>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153280320"/>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175946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452420"/>
            <a:ext cx="10363200" cy="46275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8695642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text no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numCol="2" spcCol="274320">
            <a:normAutofit/>
          </a:bodyPr>
          <a:lstStyle>
            <a:lvl1pPr marL="0" indent="0">
              <a:spcBef>
                <a:spcPts val="1200"/>
              </a:spcBef>
              <a:buNone/>
              <a:defRPr sz="1600"/>
            </a:lvl1pPr>
            <a:lvl2pPr marL="228594" indent="-228594">
              <a:spcBef>
                <a:spcPts val="1200"/>
              </a:spcBef>
              <a:buFont typeface="Arial" panose="020B0604020202020204" pitchFamily="34" charset="0"/>
              <a:buChar char="•"/>
              <a:defRPr sz="1600"/>
            </a:lvl2pPr>
            <a:lvl3pPr marL="476239" indent="-247644">
              <a:spcBef>
                <a:spcPts val="1200"/>
              </a:spcBef>
              <a:buFont typeface="Open Sans Light" panose="020B0306030504020204" pitchFamily="34" charset="0"/>
              <a:buChar char="–"/>
              <a:defRPr sz="1600"/>
            </a:lvl3pPr>
            <a:lvl4pPr marL="685783" indent="-228594">
              <a:spcBef>
                <a:spcPts val="1200"/>
              </a:spcBef>
              <a:buFont typeface="Arial" panose="020B0604020202020204" pitchFamily="34" charset="0"/>
              <a:buChar char="•"/>
              <a:defRPr sz="1600"/>
            </a:lvl4pPr>
            <a:lvl5pPr marL="914377" indent="-228594">
              <a:spcBef>
                <a:spcPts val="1200"/>
              </a:spcBef>
              <a:buFont typeface="Open Sans Light" panose="020B0306030504020204" pitchFamily="34" charset="0"/>
              <a:buChar cha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326632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452420"/>
            <a:ext cx="10363200" cy="4627563"/>
          </a:xfrm>
        </p:spPr>
        <p:txBody>
          <a:bodyPr numCol="2" spcCol="274320">
            <a:normAutofit/>
          </a:bodyPr>
          <a:lstStyle>
            <a:lvl1pPr marL="0" indent="0">
              <a:spcBef>
                <a:spcPts val="1200"/>
              </a:spcBef>
              <a:buNone/>
              <a:defRPr sz="1600"/>
            </a:lvl1pPr>
            <a:lvl2pPr marL="228594" indent="-228594">
              <a:spcBef>
                <a:spcPts val="1200"/>
              </a:spcBef>
              <a:buFont typeface="Arial" panose="020B0604020202020204" pitchFamily="34" charset="0"/>
              <a:buChar char="•"/>
              <a:defRPr sz="1600"/>
            </a:lvl2pPr>
            <a:lvl3pPr marL="457189" indent="-228594">
              <a:spcBef>
                <a:spcPts val="1200"/>
              </a:spcBef>
              <a:buFont typeface="Open Sans Light" panose="020B0306030504020204" pitchFamily="34" charset="0"/>
              <a:buChar char="–"/>
              <a:defRPr sz="1600"/>
            </a:lvl3pPr>
            <a:lvl4pPr marL="685783" indent="-228594">
              <a:spcBef>
                <a:spcPts val="1200"/>
              </a:spcBef>
              <a:buFont typeface="Arial" panose="020B0604020202020204" pitchFamily="34" charset="0"/>
              <a:buChar char="•"/>
              <a:defRPr sz="1600"/>
            </a:lvl4pPr>
            <a:lvl5pPr marL="914377" indent="-228594">
              <a:spcBef>
                <a:spcPts val="1200"/>
              </a:spcBef>
              <a:buFont typeface="Open Sans Light" panose="020B0306030504020204" pitchFamily="34" charset="0"/>
              <a:buChar cha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9006425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45242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97600" y="145242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8079295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21920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97600" y="121920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990726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219200"/>
            <a:ext cx="5082117" cy="307776"/>
          </a:xfrm>
        </p:spPr>
        <p:txBody>
          <a:bodyPr wrap="square" anchor="b">
            <a:spAutoFit/>
          </a:bodyPr>
          <a:lstStyle>
            <a:lvl1pPr marL="0" indent="0">
              <a:spcBef>
                <a:spcPts val="0"/>
              </a:spcBef>
              <a:buNone/>
              <a:defRPr sz="2000" b="1">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4" name="Content Placeholder 3"/>
          <p:cNvSpPr>
            <a:spLocks noGrp="1"/>
          </p:cNvSpPr>
          <p:nvPr>
            <p:ph sz="half" idx="2"/>
          </p:nvPr>
        </p:nvSpPr>
        <p:spPr>
          <a:xfrm>
            <a:off x="914400" y="1560285"/>
            <a:ext cx="5082117" cy="4565877"/>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369" y="1219200"/>
            <a:ext cx="5084232" cy="307776"/>
          </a:xfrm>
        </p:spPr>
        <p:txBody>
          <a:bodyPr wrap="square" anchor="b">
            <a:spAutoFit/>
          </a:bodyPr>
          <a:lstStyle>
            <a:lvl1pPr marL="0" indent="0">
              <a:spcBef>
                <a:spcPts val="0"/>
              </a:spcBef>
              <a:buNone/>
              <a:defRPr sz="2000" b="1">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6" name="Content Placeholder 5"/>
          <p:cNvSpPr>
            <a:spLocks noGrp="1"/>
          </p:cNvSpPr>
          <p:nvPr>
            <p:ph sz="quarter" idx="4"/>
          </p:nvPr>
        </p:nvSpPr>
        <p:spPr>
          <a:xfrm>
            <a:off x="6193369" y="1560285"/>
            <a:ext cx="5084232" cy="4565877"/>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2965803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62284"/>
            <a:ext cx="5082117" cy="307776"/>
          </a:xfrm>
        </p:spPr>
        <p:txBody>
          <a:bodyPr wrap="square" anchor="b">
            <a:spAutoFit/>
          </a:bodyPr>
          <a:lstStyle>
            <a:lvl1pPr marL="0" indent="0">
              <a:spcBef>
                <a:spcPts val="0"/>
              </a:spcBef>
              <a:buNone/>
              <a:defRPr sz="2000" b="1">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4" name="Content Placeholder 3"/>
          <p:cNvSpPr>
            <a:spLocks noGrp="1"/>
          </p:cNvSpPr>
          <p:nvPr>
            <p:ph sz="half" idx="2"/>
          </p:nvPr>
        </p:nvSpPr>
        <p:spPr>
          <a:xfrm>
            <a:off x="914400" y="1803370"/>
            <a:ext cx="5082117" cy="4368831"/>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369" y="1462284"/>
            <a:ext cx="5084232" cy="307776"/>
          </a:xfrm>
        </p:spPr>
        <p:txBody>
          <a:bodyPr wrap="square" anchor="b">
            <a:spAutoFit/>
          </a:bodyPr>
          <a:lstStyle>
            <a:lvl1pPr marL="0" indent="0">
              <a:spcBef>
                <a:spcPts val="0"/>
              </a:spcBef>
              <a:buNone/>
              <a:defRPr sz="2000" b="1">
                <a:latin typeface="Open Sans" panose="020B0606030504020204" pitchFamily="34" charset="0"/>
                <a:ea typeface="Open Sans" panose="020B0606030504020204" pitchFamily="34" charset="0"/>
                <a:cs typeface="Open Sans" panose="020B0606030504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6" name="Content Placeholder 5"/>
          <p:cNvSpPr>
            <a:spLocks noGrp="1"/>
          </p:cNvSpPr>
          <p:nvPr>
            <p:ph sz="quarter" idx="4"/>
          </p:nvPr>
        </p:nvSpPr>
        <p:spPr>
          <a:xfrm>
            <a:off x="6193369" y="1803370"/>
            <a:ext cx="5084232" cy="4368831"/>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6564980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1230590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5917543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Utter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88063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Eight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063240" cy="3438144"/>
          </a:xfrm>
        </p:spPr>
        <p:txBody>
          <a:bodyPr lIns="182880" tIns="91440" rIns="182880" bIns="91440"/>
          <a:lstStyle>
            <a:lvl1pPr marL="0" indent="0">
              <a:buFontTx/>
              <a:buNone/>
              <a:defRPr/>
            </a:lvl1pPr>
          </a:lstStyle>
          <a:p>
            <a:endParaRPr lang="en-US"/>
          </a:p>
        </p:txBody>
      </p:sp>
      <p:sp>
        <p:nvSpPr>
          <p:cNvPr id="7" name="Picture Placeholder 3"/>
          <p:cNvSpPr>
            <a:spLocks noGrp="1"/>
          </p:cNvSpPr>
          <p:nvPr>
            <p:ph type="pic" sz="quarter" idx="11"/>
          </p:nvPr>
        </p:nvSpPr>
        <p:spPr>
          <a:xfrm>
            <a:off x="3049016" y="0"/>
            <a:ext cx="3063240" cy="3438144"/>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6098032" y="0"/>
            <a:ext cx="3063240" cy="3438144"/>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9147048" y="0"/>
            <a:ext cx="3063240" cy="3438144"/>
          </a:xfrm>
        </p:spPr>
        <p:txBody>
          <a:bodyPr lIns="182880" tIns="91440" rIns="182880" bIns="91440"/>
          <a:lstStyle>
            <a:lvl1pPr marL="0" indent="0">
              <a:buFontTx/>
              <a:buNone/>
              <a:defRPr/>
            </a:lvl1pPr>
          </a:lstStyle>
          <a:p>
            <a:endParaRPr lang="en-US"/>
          </a:p>
        </p:txBody>
      </p:sp>
      <p:sp>
        <p:nvSpPr>
          <p:cNvPr id="15" name="Picture Placeholder 3"/>
          <p:cNvSpPr>
            <a:spLocks noGrp="1"/>
          </p:cNvSpPr>
          <p:nvPr>
            <p:ph type="pic" sz="quarter" idx="15"/>
          </p:nvPr>
        </p:nvSpPr>
        <p:spPr>
          <a:xfrm>
            <a:off x="0" y="3419856"/>
            <a:ext cx="3063240" cy="3438144"/>
          </a:xfrm>
        </p:spPr>
        <p:txBody>
          <a:bodyPr lIns="182880" tIns="91440" rIns="182880" bIns="91440"/>
          <a:lstStyle>
            <a:lvl1pPr marL="0" indent="0">
              <a:buFontTx/>
              <a:buNone/>
              <a:defRPr/>
            </a:lvl1pPr>
          </a:lstStyle>
          <a:p>
            <a:endParaRPr lang="en-US"/>
          </a:p>
        </p:txBody>
      </p:sp>
      <p:sp>
        <p:nvSpPr>
          <p:cNvPr id="16" name="Picture Placeholder 3"/>
          <p:cNvSpPr>
            <a:spLocks noGrp="1"/>
          </p:cNvSpPr>
          <p:nvPr>
            <p:ph type="pic" sz="quarter" idx="16"/>
          </p:nvPr>
        </p:nvSpPr>
        <p:spPr>
          <a:xfrm>
            <a:off x="3049016" y="3419856"/>
            <a:ext cx="3063240" cy="3438144"/>
          </a:xfrm>
        </p:spPr>
        <p:txBody>
          <a:bodyPr lIns="182880" tIns="91440" rIns="182880" bIns="91440"/>
          <a:lstStyle>
            <a:lvl1pPr marL="0" indent="0">
              <a:buFontTx/>
              <a:buNone/>
              <a:defRPr/>
            </a:lvl1pPr>
          </a:lstStyle>
          <a:p>
            <a:endParaRPr lang="en-US"/>
          </a:p>
        </p:txBody>
      </p:sp>
      <p:sp>
        <p:nvSpPr>
          <p:cNvPr id="17" name="Picture Placeholder 3"/>
          <p:cNvSpPr>
            <a:spLocks noGrp="1"/>
          </p:cNvSpPr>
          <p:nvPr>
            <p:ph type="pic" sz="quarter" idx="17"/>
          </p:nvPr>
        </p:nvSpPr>
        <p:spPr>
          <a:xfrm>
            <a:off x="6098032" y="3419856"/>
            <a:ext cx="3063240" cy="3438144"/>
          </a:xfrm>
        </p:spPr>
        <p:txBody>
          <a:bodyPr lIns="182880" tIns="91440" rIns="182880" bIns="91440"/>
          <a:lstStyle>
            <a:lvl1pPr marL="0" indent="0">
              <a:buFontTx/>
              <a:buNone/>
              <a:defRPr/>
            </a:lvl1pPr>
          </a:lstStyle>
          <a:p>
            <a:endParaRPr lang="en-US"/>
          </a:p>
        </p:txBody>
      </p:sp>
      <p:sp>
        <p:nvSpPr>
          <p:cNvPr id="18" name="Picture Placeholder 3"/>
          <p:cNvSpPr>
            <a:spLocks noGrp="1"/>
          </p:cNvSpPr>
          <p:nvPr>
            <p:ph type="pic" sz="quarter" idx="18"/>
          </p:nvPr>
        </p:nvSpPr>
        <p:spPr>
          <a:xfrm>
            <a:off x="9147048" y="3419856"/>
            <a:ext cx="3063240" cy="3438144"/>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301760934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fteen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441448" cy="2295144"/>
          </a:xfrm>
        </p:spPr>
        <p:txBody>
          <a:bodyPr lIns="182880" tIns="91440" rIns="182880" bIns="91440"/>
          <a:lstStyle>
            <a:lvl1pPr marL="0" indent="0">
              <a:buFontTx/>
              <a:buNone/>
              <a:defRPr/>
            </a:lvl1pPr>
          </a:lstStyle>
          <a:p>
            <a:endParaRPr lang="en-US" dirty="0"/>
          </a:p>
        </p:txBody>
      </p:sp>
      <p:sp>
        <p:nvSpPr>
          <p:cNvPr id="7" name="Picture Placeholder 3"/>
          <p:cNvSpPr>
            <a:spLocks noGrp="1"/>
          </p:cNvSpPr>
          <p:nvPr>
            <p:ph type="pic" sz="quarter" idx="11"/>
          </p:nvPr>
        </p:nvSpPr>
        <p:spPr>
          <a:xfrm>
            <a:off x="2437638" y="0"/>
            <a:ext cx="2441448" cy="2295144"/>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4875276" y="0"/>
            <a:ext cx="2441448" cy="2295144"/>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7312914" y="0"/>
            <a:ext cx="2441448" cy="2295144"/>
          </a:xfrm>
        </p:spPr>
        <p:txBody>
          <a:bodyPr lIns="182880" tIns="91440" rIns="182880" bIns="91440"/>
          <a:lstStyle>
            <a:lvl1pPr marL="0" indent="0">
              <a:buFontTx/>
              <a:buNone/>
              <a:defRPr/>
            </a:lvl1pPr>
          </a:lstStyle>
          <a:p>
            <a:endParaRPr lang="en-US"/>
          </a:p>
        </p:txBody>
      </p:sp>
      <p:sp>
        <p:nvSpPr>
          <p:cNvPr id="14" name="Picture Placeholder 3"/>
          <p:cNvSpPr>
            <a:spLocks noGrp="1"/>
          </p:cNvSpPr>
          <p:nvPr>
            <p:ph type="pic" sz="quarter" idx="14"/>
          </p:nvPr>
        </p:nvSpPr>
        <p:spPr>
          <a:xfrm>
            <a:off x="9750552" y="0"/>
            <a:ext cx="2441448" cy="2295144"/>
          </a:xfrm>
        </p:spPr>
        <p:txBody>
          <a:bodyPr lIns="182880" tIns="91440" rIns="182880" bIns="91440"/>
          <a:lstStyle>
            <a:lvl1pPr marL="0" indent="0">
              <a:buFontTx/>
              <a:buNone/>
              <a:defRPr/>
            </a:lvl1pPr>
          </a:lstStyle>
          <a:p>
            <a:endParaRPr lang="en-US"/>
          </a:p>
        </p:txBody>
      </p:sp>
      <p:sp>
        <p:nvSpPr>
          <p:cNvPr id="15" name="Picture Placeholder 3"/>
          <p:cNvSpPr>
            <a:spLocks noGrp="1"/>
          </p:cNvSpPr>
          <p:nvPr>
            <p:ph type="pic" sz="quarter" idx="15"/>
          </p:nvPr>
        </p:nvSpPr>
        <p:spPr>
          <a:xfrm>
            <a:off x="0" y="2281428"/>
            <a:ext cx="2441448" cy="2295144"/>
          </a:xfrm>
        </p:spPr>
        <p:txBody>
          <a:bodyPr lIns="182880" tIns="91440" rIns="182880" bIns="91440"/>
          <a:lstStyle>
            <a:lvl1pPr marL="0" indent="0">
              <a:buFontTx/>
              <a:buNone/>
              <a:defRPr/>
            </a:lvl1pPr>
          </a:lstStyle>
          <a:p>
            <a:endParaRPr lang="en-US" dirty="0"/>
          </a:p>
        </p:txBody>
      </p:sp>
      <p:sp>
        <p:nvSpPr>
          <p:cNvPr id="16" name="Picture Placeholder 3"/>
          <p:cNvSpPr>
            <a:spLocks noGrp="1"/>
          </p:cNvSpPr>
          <p:nvPr>
            <p:ph type="pic" sz="quarter" idx="16"/>
          </p:nvPr>
        </p:nvSpPr>
        <p:spPr>
          <a:xfrm>
            <a:off x="2437638" y="2281428"/>
            <a:ext cx="2441448" cy="2295144"/>
          </a:xfrm>
        </p:spPr>
        <p:txBody>
          <a:bodyPr lIns="182880" tIns="91440" rIns="182880" bIns="91440"/>
          <a:lstStyle>
            <a:lvl1pPr marL="0" indent="0">
              <a:buFontTx/>
              <a:buNone/>
              <a:defRPr/>
            </a:lvl1pPr>
          </a:lstStyle>
          <a:p>
            <a:endParaRPr lang="en-US"/>
          </a:p>
        </p:txBody>
      </p:sp>
      <p:sp>
        <p:nvSpPr>
          <p:cNvPr id="17" name="Picture Placeholder 3"/>
          <p:cNvSpPr>
            <a:spLocks noGrp="1"/>
          </p:cNvSpPr>
          <p:nvPr>
            <p:ph type="pic" sz="quarter" idx="17"/>
          </p:nvPr>
        </p:nvSpPr>
        <p:spPr>
          <a:xfrm>
            <a:off x="4875276" y="2281428"/>
            <a:ext cx="2441448" cy="2295144"/>
          </a:xfrm>
        </p:spPr>
        <p:txBody>
          <a:bodyPr lIns="182880" tIns="91440" rIns="182880" bIns="91440"/>
          <a:lstStyle>
            <a:lvl1pPr marL="0" indent="0">
              <a:buFontTx/>
              <a:buNone/>
              <a:defRPr/>
            </a:lvl1pPr>
          </a:lstStyle>
          <a:p>
            <a:endParaRPr lang="en-US"/>
          </a:p>
        </p:txBody>
      </p:sp>
      <p:sp>
        <p:nvSpPr>
          <p:cNvPr id="18" name="Picture Placeholder 3"/>
          <p:cNvSpPr>
            <a:spLocks noGrp="1"/>
          </p:cNvSpPr>
          <p:nvPr>
            <p:ph type="pic" sz="quarter" idx="18"/>
          </p:nvPr>
        </p:nvSpPr>
        <p:spPr>
          <a:xfrm>
            <a:off x="7312914" y="2281428"/>
            <a:ext cx="2441448" cy="2295144"/>
          </a:xfrm>
        </p:spPr>
        <p:txBody>
          <a:bodyPr lIns="182880" tIns="91440" rIns="182880" bIns="91440"/>
          <a:lstStyle>
            <a:lvl1pPr marL="0" indent="0">
              <a:buFontTx/>
              <a:buNone/>
              <a:defRPr/>
            </a:lvl1pPr>
          </a:lstStyle>
          <a:p>
            <a:endParaRPr lang="en-US"/>
          </a:p>
        </p:txBody>
      </p:sp>
      <p:sp>
        <p:nvSpPr>
          <p:cNvPr id="19" name="Picture Placeholder 3"/>
          <p:cNvSpPr>
            <a:spLocks noGrp="1"/>
          </p:cNvSpPr>
          <p:nvPr>
            <p:ph type="pic" sz="quarter" idx="19"/>
          </p:nvPr>
        </p:nvSpPr>
        <p:spPr>
          <a:xfrm>
            <a:off x="9750552" y="2281428"/>
            <a:ext cx="2441448" cy="2295144"/>
          </a:xfrm>
        </p:spPr>
        <p:txBody>
          <a:bodyPr lIns="182880" tIns="91440" rIns="182880" bIns="91440"/>
          <a:lstStyle>
            <a:lvl1pPr marL="0" indent="0">
              <a:buFontTx/>
              <a:buNone/>
              <a:defRPr/>
            </a:lvl1pPr>
          </a:lstStyle>
          <a:p>
            <a:endParaRPr lang="en-US"/>
          </a:p>
        </p:txBody>
      </p:sp>
      <p:sp>
        <p:nvSpPr>
          <p:cNvPr id="20" name="Picture Placeholder 3"/>
          <p:cNvSpPr>
            <a:spLocks noGrp="1"/>
          </p:cNvSpPr>
          <p:nvPr>
            <p:ph type="pic" sz="quarter" idx="20"/>
          </p:nvPr>
        </p:nvSpPr>
        <p:spPr>
          <a:xfrm>
            <a:off x="0" y="4562856"/>
            <a:ext cx="2441448" cy="2295144"/>
          </a:xfrm>
        </p:spPr>
        <p:txBody>
          <a:bodyPr lIns="182880" tIns="91440" rIns="182880" bIns="91440"/>
          <a:lstStyle>
            <a:lvl1pPr marL="0" indent="0">
              <a:buFontTx/>
              <a:buNone/>
              <a:defRPr/>
            </a:lvl1pPr>
          </a:lstStyle>
          <a:p>
            <a:endParaRPr lang="en-US"/>
          </a:p>
        </p:txBody>
      </p:sp>
      <p:sp>
        <p:nvSpPr>
          <p:cNvPr id="21" name="Picture Placeholder 3"/>
          <p:cNvSpPr>
            <a:spLocks noGrp="1"/>
          </p:cNvSpPr>
          <p:nvPr>
            <p:ph type="pic" sz="quarter" idx="21"/>
          </p:nvPr>
        </p:nvSpPr>
        <p:spPr>
          <a:xfrm>
            <a:off x="2437638" y="4562856"/>
            <a:ext cx="2441448" cy="2295144"/>
          </a:xfrm>
        </p:spPr>
        <p:txBody>
          <a:bodyPr lIns="182880" tIns="91440" rIns="182880" bIns="91440"/>
          <a:lstStyle>
            <a:lvl1pPr marL="0" indent="0">
              <a:buFontTx/>
              <a:buNone/>
              <a:defRPr/>
            </a:lvl1pPr>
          </a:lstStyle>
          <a:p>
            <a:endParaRPr lang="en-US"/>
          </a:p>
        </p:txBody>
      </p:sp>
      <p:sp>
        <p:nvSpPr>
          <p:cNvPr id="22" name="Picture Placeholder 3"/>
          <p:cNvSpPr>
            <a:spLocks noGrp="1"/>
          </p:cNvSpPr>
          <p:nvPr>
            <p:ph type="pic" sz="quarter" idx="22"/>
          </p:nvPr>
        </p:nvSpPr>
        <p:spPr>
          <a:xfrm>
            <a:off x="4875276" y="4562856"/>
            <a:ext cx="2441448" cy="2295144"/>
          </a:xfrm>
        </p:spPr>
        <p:txBody>
          <a:bodyPr lIns="182880" tIns="91440" rIns="182880" bIns="91440"/>
          <a:lstStyle>
            <a:lvl1pPr marL="0" indent="0">
              <a:buFontTx/>
              <a:buNone/>
              <a:defRPr/>
            </a:lvl1pPr>
          </a:lstStyle>
          <a:p>
            <a:endParaRPr lang="en-US"/>
          </a:p>
        </p:txBody>
      </p:sp>
      <p:sp>
        <p:nvSpPr>
          <p:cNvPr id="23" name="Picture Placeholder 3"/>
          <p:cNvSpPr>
            <a:spLocks noGrp="1"/>
          </p:cNvSpPr>
          <p:nvPr>
            <p:ph type="pic" sz="quarter" idx="23"/>
          </p:nvPr>
        </p:nvSpPr>
        <p:spPr>
          <a:xfrm>
            <a:off x="7312914" y="4562856"/>
            <a:ext cx="2441448" cy="2295144"/>
          </a:xfrm>
        </p:spPr>
        <p:txBody>
          <a:bodyPr lIns="182880" tIns="91440" rIns="182880" bIns="91440"/>
          <a:lstStyle>
            <a:lvl1pPr marL="0" indent="0">
              <a:buFontTx/>
              <a:buNone/>
              <a:defRPr/>
            </a:lvl1pPr>
          </a:lstStyle>
          <a:p>
            <a:endParaRPr lang="en-US"/>
          </a:p>
        </p:txBody>
      </p:sp>
      <p:sp>
        <p:nvSpPr>
          <p:cNvPr id="24" name="Picture Placeholder 3"/>
          <p:cNvSpPr>
            <a:spLocks noGrp="1"/>
          </p:cNvSpPr>
          <p:nvPr>
            <p:ph type="pic" sz="quarter" idx="24"/>
          </p:nvPr>
        </p:nvSpPr>
        <p:spPr>
          <a:xfrm>
            <a:off x="9750552" y="4562856"/>
            <a:ext cx="2441448" cy="2295144"/>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334548400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4 Gri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048256" cy="1728216"/>
          </a:xfrm>
        </p:spPr>
        <p:txBody>
          <a:bodyPr lIns="182880" tIns="91440" rIns="182880" bIns="91440"/>
          <a:lstStyle>
            <a:lvl1pPr marL="0" indent="0">
              <a:buFontTx/>
              <a:buNone/>
              <a:defRPr/>
            </a:lvl1pPr>
          </a:lstStyle>
          <a:p>
            <a:endParaRPr lang="en-US"/>
          </a:p>
        </p:txBody>
      </p:sp>
      <p:sp>
        <p:nvSpPr>
          <p:cNvPr id="7" name="Picture Placeholder 3"/>
          <p:cNvSpPr>
            <a:spLocks noGrp="1"/>
          </p:cNvSpPr>
          <p:nvPr>
            <p:ph type="pic" sz="quarter" idx="11"/>
          </p:nvPr>
        </p:nvSpPr>
        <p:spPr>
          <a:xfrm>
            <a:off x="2028749" y="0"/>
            <a:ext cx="2048256" cy="1728216"/>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4057498" y="0"/>
            <a:ext cx="2048256" cy="1728216"/>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6086247" y="0"/>
            <a:ext cx="2048256" cy="1728216"/>
          </a:xfrm>
        </p:spPr>
        <p:txBody>
          <a:bodyPr lIns="182880" tIns="91440" rIns="182880" bIns="91440"/>
          <a:lstStyle>
            <a:lvl1pPr marL="0" indent="0">
              <a:buFontTx/>
              <a:buNone/>
              <a:defRPr/>
            </a:lvl1pPr>
          </a:lstStyle>
          <a:p>
            <a:endParaRPr lang="en-US"/>
          </a:p>
        </p:txBody>
      </p:sp>
      <p:sp>
        <p:nvSpPr>
          <p:cNvPr id="14" name="Picture Placeholder 3"/>
          <p:cNvSpPr>
            <a:spLocks noGrp="1"/>
          </p:cNvSpPr>
          <p:nvPr>
            <p:ph type="pic" sz="quarter" idx="14"/>
          </p:nvPr>
        </p:nvSpPr>
        <p:spPr>
          <a:xfrm>
            <a:off x="10143744" y="0"/>
            <a:ext cx="2048256" cy="1728216"/>
          </a:xfrm>
        </p:spPr>
        <p:txBody>
          <a:bodyPr lIns="182880" tIns="91440" rIns="182880" bIns="91440"/>
          <a:lstStyle>
            <a:lvl1pPr marL="0" indent="0">
              <a:buFontTx/>
              <a:buNone/>
              <a:defRPr/>
            </a:lvl1pPr>
          </a:lstStyle>
          <a:p>
            <a:endParaRPr lang="en-US"/>
          </a:p>
        </p:txBody>
      </p:sp>
      <p:sp>
        <p:nvSpPr>
          <p:cNvPr id="25" name="Picture Placeholder 3"/>
          <p:cNvSpPr>
            <a:spLocks noGrp="1"/>
          </p:cNvSpPr>
          <p:nvPr>
            <p:ph type="pic" sz="quarter" idx="25"/>
          </p:nvPr>
        </p:nvSpPr>
        <p:spPr>
          <a:xfrm>
            <a:off x="8114996" y="0"/>
            <a:ext cx="2048256" cy="1728216"/>
          </a:xfrm>
        </p:spPr>
        <p:txBody>
          <a:bodyPr lIns="182880" tIns="91440" rIns="182880" bIns="91440"/>
          <a:lstStyle>
            <a:lvl1pPr marL="0" indent="0">
              <a:buFontTx/>
              <a:buNone/>
              <a:defRPr/>
            </a:lvl1pPr>
          </a:lstStyle>
          <a:p>
            <a:endParaRPr lang="en-US"/>
          </a:p>
        </p:txBody>
      </p:sp>
      <p:sp>
        <p:nvSpPr>
          <p:cNvPr id="28" name="Picture Placeholder 3"/>
          <p:cNvSpPr>
            <a:spLocks noGrp="1"/>
          </p:cNvSpPr>
          <p:nvPr>
            <p:ph type="pic" sz="quarter" idx="26"/>
          </p:nvPr>
        </p:nvSpPr>
        <p:spPr>
          <a:xfrm>
            <a:off x="0" y="1709928"/>
            <a:ext cx="2048256" cy="1728216"/>
          </a:xfrm>
        </p:spPr>
        <p:txBody>
          <a:bodyPr lIns="182880" tIns="91440" rIns="182880" bIns="91440"/>
          <a:lstStyle>
            <a:lvl1pPr marL="0" indent="0">
              <a:buFontTx/>
              <a:buNone/>
              <a:defRPr/>
            </a:lvl1pPr>
          </a:lstStyle>
          <a:p>
            <a:endParaRPr lang="en-US"/>
          </a:p>
        </p:txBody>
      </p:sp>
      <p:sp>
        <p:nvSpPr>
          <p:cNvPr id="29" name="Picture Placeholder 3"/>
          <p:cNvSpPr>
            <a:spLocks noGrp="1"/>
          </p:cNvSpPr>
          <p:nvPr>
            <p:ph type="pic" sz="quarter" idx="27"/>
          </p:nvPr>
        </p:nvSpPr>
        <p:spPr>
          <a:xfrm>
            <a:off x="2028749" y="1709928"/>
            <a:ext cx="2048256" cy="1728216"/>
          </a:xfrm>
        </p:spPr>
        <p:txBody>
          <a:bodyPr lIns="182880" tIns="91440" rIns="182880" bIns="91440"/>
          <a:lstStyle>
            <a:lvl1pPr marL="0" indent="0">
              <a:buFontTx/>
              <a:buNone/>
              <a:defRPr/>
            </a:lvl1pPr>
          </a:lstStyle>
          <a:p>
            <a:endParaRPr lang="en-US"/>
          </a:p>
        </p:txBody>
      </p:sp>
      <p:sp>
        <p:nvSpPr>
          <p:cNvPr id="30" name="Picture Placeholder 3"/>
          <p:cNvSpPr>
            <a:spLocks noGrp="1"/>
          </p:cNvSpPr>
          <p:nvPr>
            <p:ph type="pic" sz="quarter" idx="28"/>
          </p:nvPr>
        </p:nvSpPr>
        <p:spPr>
          <a:xfrm>
            <a:off x="4057498" y="1709928"/>
            <a:ext cx="2048256" cy="1728216"/>
          </a:xfrm>
        </p:spPr>
        <p:txBody>
          <a:bodyPr lIns="182880" tIns="91440" rIns="182880" bIns="91440"/>
          <a:lstStyle>
            <a:lvl1pPr marL="0" indent="0">
              <a:buFontTx/>
              <a:buNone/>
              <a:defRPr/>
            </a:lvl1pPr>
          </a:lstStyle>
          <a:p>
            <a:endParaRPr lang="en-US"/>
          </a:p>
        </p:txBody>
      </p:sp>
      <p:sp>
        <p:nvSpPr>
          <p:cNvPr id="31" name="Picture Placeholder 3"/>
          <p:cNvSpPr>
            <a:spLocks noGrp="1"/>
          </p:cNvSpPr>
          <p:nvPr>
            <p:ph type="pic" sz="quarter" idx="29"/>
          </p:nvPr>
        </p:nvSpPr>
        <p:spPr>
          <a:xfrm>
            <a:off x="6086247" y="1709928"/>
            <a:ext cx="2048256" cy="1728216"/>
          </a:xfrm>
        </p:spPr>
        <p:txBody>
          <a:bodyPr lIns="182880" tIns="91440" rIns="182880" bIns="91440"/>
          <a:lstStyle>
            <a:lvl1pPr marL="0" indent="0">
              <a:buFontTx/>
              <a:buNone/>
              <a:defRPr/>
            </a:lvl1pPr>
          </a:lstStyle>
          <a:p>
            <a:endParaRPr lang="en-US"/>
          </a:p>
        </p:txBody>
      </p:sp>
      <p:sp>
        <p:nvSpPr>
          <p:cNvPr id="32" name="Picture Placeholder 3"/>
          <p:cNvSpPr>
            <a:spLocks noGrp="1"/>
          </p:cNvSpPr>
          <p:nvPr>
            <p:ph type="pic" sz="quarter" idx="30"/>
          </p:nvPr>
        </p:nvSpPr>
        <p:spPr>
          <a:xfrm>
            <a:off x="10143744" y="1709928"/>
            <a:ext cx="2048256" cy="1728216"/>
          </a:xfrm>
        </p:spPr>
        <p:txBody>
          <a:bodyPr lIns="182880" tIns="91440" rIns="182880" bIns="91440"/>
          <a:lstStyle>
            <a:lvl1pPr marL="0" indent="0">
              <a:buFontTx/>
              <a:buNone/>
              <a:defRPr/>
            </a:lvl1pPr>
          </a:lstStyle>
          <a:p>
            <a:endParaRPr lang="en-US"/>
          </a:p>
        </p:txBody>
      </p:sp>
      <p:sp>
        <p:nvSpPr>
          <p:cNvPr id="33" name="Picture Placeholder 3"/>
          <p:cNvSpPr>
            <a:spLocks noGrp="1"/>
          </p:cNvSpPr>
          <p:nvPr>
            <p:ph type="pic" sz="quarter" idx="31"/>
          </p:nvPr>
        </p:nvSpPr>
        <p:spPr>
          <a:xfrm>
            <a:off x="8114996" y="1709928"/>
            <a:ext cx="2048256" cy="1728216"/>
          </a:xfrm>
        </p:spPr>
        <p:txBody>
          <a:bodyPr lIns="182880" tIns="91440" rIns="182880" bIns="91440"/>
          <a:lstStyle>
            <a:lvl1pPr marL="0" indent="0">
              <a:buFontTx/>
              <a:buNone/>
              <a:defRPr/>
            </a:lvl1pPr>
          </a:lstStyle>
          <a:p>
            <a:endParaRPr lang="en-US"/>
          </a:p>
        </p:txBody>
      </p:sp>
      <p:sp>
        <p:nvSpPr>
          <p:cNvPr id="34" name="Picture Placeholder 3"/>
          <p:cNvSpPr>
            <a:spLocks noGrp="1"/>
          </p:cNvSpPr>
          <p:nvPr>
            <p:ph type="pic" sz="quarter" idx="32"/>
          </p:nvPr>
        </p:nvSpPr>
        <p:spPr>
          <a:xfrm>
            <a:off x="0" y="3419856"/>
            <a:ext cx="2048256" cy="1728216"/>
          </a:xfrm>
        </p:spPr>
        <p:txBody>
          <a:bodyPr lIns="182880" tIns="91440" rIns="182880" bIns="91440"/>
          <a:lstStyle>
            <a:lvl1pPr marL="0" indent="0">
              <a:buFontTx/>
              <a:buNone/>
              <a:defRPr/>
            </a:lvl1pPr>
          </a:lstStyle>
          <a:p>
            <a:endParaRPr lang="en-US"/>
          </a:p>
        </p:txBody>
      </p:sp>
      <p:sp>
        <p:nvSpPr>
          <p:cNvPr id="35" name="Picture Placeholder 3"/>
          <p:cNvSpPr>
            <a:spLocks noGrp="1"/>
          </p:cNvSpPr>
          <p:nvPr>
            <p:ph type="pic" sz="quarter" idx="33"/>
          </p:nvPr>
        </p:nvSpPr>
        <p:spPr>
          <a:xfrm>
            <a:off x="2028749" y="3419856"/>
            <a:ext cx="2048256" cy="1728216"/>
          </a:xfrm>
        </p:spPr>
        <p:txBody>
          <a:bodyPr lIns="182880" tIns="91440" rIns="182880" bIns="91440"/>
          <a:lstStyle>
            <a:lvl1pPr marL="0" indent="0">
              <a:buFontTx/>
              <a:buNone/>
              <a:defRPr/>
            </a:lvl1pPr>
          </a:lstStyle>
          <a:p>
            <a:endParaRPr lang="en-US"/>
          </a:p>
        </p:txBody>
      </p:sp>
      <p:sp>
        <p:nvSpPr>
          <p:cNvPr id="36" name="Picture Placeholder 3"/>
          <p:cNvSpPr>
            <a:spLocks noGrp="1"/>
          </p:cNvSpPr>
          <p:nvPr>
            <p:ph type="pic" sz="quarter" idx="34"/>
          </p:nvPr>
        </p:nvSpPr>
        <p:spPr>
          <a:xfrm>
            <a:off x="4057498" y="3419856"/>
            <a:ext cx="2048256" cy="1728216"/>
          </a:xfrm>
        </p:spPr>
        <p:txBody>
          <a:bodyPr lIns="182880" tIns="91440" rIns="182880" bIns="91440"/>
          <a:lstStyle>
            <a:lvl1pPr marL="0" indent="0">
              <a:buFontTx/>
              <a:buNone/>
              <a:defRPr/>
            </a:lvl1pPr>
          </a:lstStyle>
          <a:p>
            <a:endParaRPr lang="en-US"/>
          </a:p>
        </p:txBody>
      </p:sp>
      <p:sp>
        <p:nvSpPr>
          <p:cNvPr id="37" name="Picture Placeholder 3"/>
          <p:cNvSpPr>
            <a:spLocks noGrp="1"/>
          </p:cNvSpPr>
          <p:nvPr>
            <p:ph type="pic" sz="quarter" idx="35"/>
          </p:nvPr>
        </p:nvSpPr>
        <p:spPr>
          <a:xfrm>
            <a:off x="6086247" y="3419856"/>
            <a:ext cx="2048256" cy="1728216"/>
          </a:xfrm>
        </p:spPr>
        <p:txBody>
          <a:bodyPr lIns="182880" tIns="91440" rIns="182880" bIns="91440"/>
          <a:lstStyle>
            <a:lvl1pPr marL="0" indent="0">
              <a:buFontTx/>
              <a:buNone/>
              <a:defRPr/>
            </a:lvl1pPr>
          </a:lstStyle>
          <a:p>
            <a:endParaRPr lang="en-US"/>
          </a:p>
        </p:txBody>
      </p:sp>
      <p:sp>
        <p:nvSpPr>
          <p:cNvPr id="38" name="Picture Placeholder 3"/>
          <p:cNvSpPr>
            <a:spLocks noGrp="1"/>
          </p:cNvSpPr>
          <p:nvPr>
            <p:ph type="pic" sz="quarter" idx="36"/>
          </p:nvPr>
        </p:nvSpPr>
        <p:spPr>
          <a:xfrm>
            <a:off x="10143744" y="3419856"/>
            <a:ext cx="2048256" cy="1728216"/>
          </a:xfrm>
        </p:spPr>
        <p:txBody>
          <a:bodyPr lIns="182880" tIns="91440" rIns="182880" bIns="91440"/>
          <a:lstStyle>
            <a:lvl1pPr marL="0" indent="0">
              <a:buFontTx/>
              <a:buNone/>
              <a:defRPr/>
            </a:lvl1pPr>
          </a:lstStyle>
          <a:p>
            <a:endParaRPr lang="en-US"/>
          </a:p>
        </p:txBody>
      </p:sp>
      <p:sp>
        <p:nvSpPr>
          <p:cNvPr id="39" name="Picture Placeholder 3"/>
          <p:cNvSpPr>
            <a:spLocks noGrp="1"/>
          </p:cNvSpPr>
          <p:nvPr>
            <p:ph type="pic" sz="quarter" idx="37"/>
          </p:nvPr>
        </p:nvSpPr>
        <p:spPr>
          <a:xfrm>
            <a:off x="8114996" y="3419856"/>
            <a:ext cx="2048256" cy="1728216"/>
          </a:xfrm>
        </p:spPr>
        <p:txBody>
          <a:bodyPr lIns="182880" tIns="91440" rIns="182880" bIns="91440"/>
          <a:lstStyle>
            <a:lvl1pPr marL="0" indent="0">
              <a:buFontTx/>
              <a:buNone/>
              <a:defRPr/>
            </a:lvl1pPr>
          </a:lstStyle>
          <a:p>
            <a:endParaRPr lang="en-US"/>
          </a:p>
        </p:txBody>
      </p:sp>
      <p:sp>
        <p:nvSpPr>
          <p:cNvPr id="40" name="Picture Placeholder 3"/>
          <p:cNvSpPr>
            <a:spLocks noGrp="1"/>
          </p:cNvSpPr>
          <p:nvPr>
            <p:ph type="pic" sz="quarter" idx="38"/>
          </p:nvPr>
        </p:nvSpPr>
        <p:spPr>
          <a:xfrm>
            <a:off x="0" y="5129784"/>
            <a:ext cx="2048256" cy="1728216"/>
          </a:xfrm>
        </p:spPr>
        <p:txBody>
          <a:bodyPr lIns="182880" tIns="91440" rIns="182880" bIns="91440"/>
          <a:lstStyle>
            <a:lvl1pPr marL="0" indent="0">
              <a:buFontTx/>
              <a:buNone/>
              <a:defRPr/>
            </a:lvl1pPr>
          </a:lstStyle>
          <a:p>
            <a:endParaRPr lang="en-US"/>
          </a:p>
        </p:txBody>
      </p:sp>
      <p:sp>
        <p:nvSpPr>
          <p:cNvPr id="41" name="Picture Placeholder 3"/>
          <p:cNvSpPr>
            <a:spLocks noGrp="1"/>
          </p:cNvSpPr>
          <p:nvPr>
            <p:ph type="pic" sz="quarter" idx="39"/>
          </p:nvPr>
        </p:nvSpPr>
        <p:spPr>
          <a:xfrm>
            <a:off x="2028749" y="5129784"/>
            <a:ext cx="2048256" cy="1728216"/>
          </a:xfrm>
        </p:spPr>
        <p:txBody>
          <a:bodyPr lIns="182880" tIns="91440" rIns="182880" bIns="91440"/>
          <a:lstStyle>
            <a:lvl1pPr marL="0" indent="0">
              <a:buFontTx/>
              <a:buNone/>
              <a:defRPr/>
            </a:lvl1pPr>
          </a:lstStyle>
          <a:p>
            <a:endParaRPr lang="en-US"/>
          </a:p>
        </p:txBody>
      </p:sp>
      <p:sp>
        <p:nvSpPr>
          <p:cNvPr id="42" name="Picture Placeholder 3"/>
          <p:cNvSpPr>
            <a:spLocks noGrp="1"/>
          </p:cNvSpPr>
          <p:nvPr>
            <p:ph type="pic" sz="quarter" idx="40"/>
          </p:nvPr>
        </p:nvSpPr>
        <p:spPr>
          <a:xfrm>
            <a:off x="4057498" y="5129784"/>
            <a:ext cx="2048256" cy="1728216"/>
          </a:xfrm>
        </p:spPr>
        <p:txBody>
          <a:bodyPr lIns="182880" tIns="91440" rIns="182880" bIns="91440"/>
          <a:lstStyle>
            <a:lvl1pPr marL="0" indent="0">
              <a:buFontTx/>
              <a:buNone/>
              <a:defRPr/>
            </a:lvl1pPr>
          </a:lstStyle>
          <a:p>
            <a:endParaRPr lang="en-US"/>
          </a:p>
        </p:txBody>
      </p:sp>
      <p:sp>
        <p:nvSpPr>
          <p:cNvPr id="43" name="Picture Placeholder 3"/>
          <p:cNvSpPr>
            <a:spLocks noGrp="1"/>
          </p:cNvSpPr>
          <p:nvPr>
            <p:ph type="pic" sz="quarter" idx="41"/>
          </p:nvPr>
        </p:nvSpPr>
        <p:spPr>
          <a:xfrm>
            <a:off x="6086247" y="5129784"/>
            <a:ext cx="2048256" cy="1728216"/>
          </a:xfrm>
        </p:spPr>
        <p:txBody>
          <a:bodyPr lIns="182880" tIns="91440" rIns="182880" bIns="91440"/>
          <a:lstStyle>
            <a:lvl1pPr marL="0" indent="0">
              <a:buFontTx/>
              <a:buNone/>
              <a:defRPr/>
            </a:lvl1pPr>
          </a:lstStyle>
          <a:p>
            <a:endParaRPr lang="en-US"/>
          </a:p>
        </p:txBody>
      </p:sp>
      <p:sp>
        <p:nvSpPr>
          <p:cNvPr id="44" name="Picture Placeholder 3"/>
          <p:cNvSpPr>
            <a:spLocks noGrp="1"/>
          </p:cNvSpPr>
          <p:nvPr>
            <p:ph type="pic" sz="quarter" idx="42"/>
          </p:nvPr>
        </p:nvSpPr>
        <p:spPr>
          <a:xfrm>
            <a:off x="10143744" y="5129784"/>
            <a:ext cx="2048256" cy="1728216"/>
          </a:xfrm>
        </p:spPr>
        <p:txBody>
          <a:bodyPr lIns="182880" tIns="91440" rIns="182880" bIns="91440"/>
          <a:lstStyle>
            <a:lvl1pPr marL="0" indent="0">
              <a:buFontTx/>
              <a:buNone/>
              <a:defRPr/>
            </a:lvl1pPr>
          </a:lstStyle>
          <a:p>
            <a:endParaRPr lang="en-US"/>
          </a:p>
        </p:txBody>
      </p:sp>
      <p:sp>
        <p:nvSpPr>
          <p:cNvPr id="45" name="Picture Placeholder 3"/>
          <p:cNvSpPr>
            <a:spLocks noGrp="1"/>
          </p:cNvSpPr>
          <p:nvPr>
            <p:ph type="pic" sz="quarter" idx="43"/>
          </p:nvPr>
        </p:nvSpPr>
        <p:spPr>
          <a:xfrm>
            <a:off x="8114996" y="5129784"/>
            <a:ext cx="2048256" cy="1728216"/>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286211751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35560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61976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Picture Placeholder 3"/>
          <p:cNvSpPr>
            <a:spLocks noGrp="1"/>
          </p:cNvSpPr>
          <p:nvPr>
            <p:ph type="pic" sz="quarter" idx="13"/>
          </p:nvPr>
        </p:nvSpPr>
        <p:spPr>
          <a:xfrm>
            <a:off x="88392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0" name="Text Placeholder 9"/>
          <p:cNvSpPr>
            <a:spLocks noGrp="1"/>
          </p:cNvSpPr>
          <p:nvPr>
            <p:ph type="body" sz="quarter" idx="14"/>
          </p:nvPr>
        </p:nvSpPr>
        <p:spPr>
          <a:xfrm>
            <a:off x="914400" y="4980565"/>
            <a:ext cx="2438400"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9"/>
          <p:cNvSpPr>
            <a:spLocks noGrp="1"/>
          </p:cNvSpPr>
          <p:nvPr>
            <p:ph type="body" sz="quarter" idx="15"/>
          </p:nvPr>
        </p:nvSpPr>
        <p:spPr>
          <a:xfrm>
            <a:off x="3556000" y="4980565"/>
            <a:ext cx="2438400" cy="958851"/>
          </a:xfrm>
        </p:spPr>
        <p:txBody>
          <a:bodyPr>
            <a:noAutofit/>
          </a:bodyPr>
          <a:lstStyle>
            <a:lvl1pPr marL="0" indent="0">
              <a:buNone/>
              <a:defRPr sz="1400"/>
            </a:lvl1pPr>
            <a:lvl2pPr marL="152396" indent="-152396">
              <a:buClr>
                <a:schemeClr val="accent3"/>
              </a:buClr>
              <a:buFont typeface="Arial" panose="020B0604020202020204" pitchFamily="34" charset="0"/>
              <a:buChar char="•"/>
              <a:defRPr sz="1400"/>
            </a:lvl2pPr>
            <a:lvl3pPr marL="304792" indent="-152396">
              <a:buClr>
                <a:schemeClr val="accent3"/>
              </a:buClr>
              <a:defRPr sz="1400"/>
            </a:lvl3pPr>
            <a:lvl4pPr marL="533387" indent="-228594">
              <a:buClr>
                <a:schemeClr val="accent3"/>
              </a:buClr>
              <a:defRPr sz="1400"/>
            </a:lvl4pPr>
            <a:lvl5pPr marL="761981" indent="-228594">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9"/>
          <p:cNvSpPr>
            <a:spLocks noGrp="1"/>
          </p:cNvSpPr>
          <p:nvPr>
            <p:ph type="body" sz="quarter" idx="16"/>
          </p:nvPr>
        </p:nvSpPr>
        <p:spPr>
          <a:xfrm>
            <a:off x="6197600" y="4980565"/>
            <a:ext cx="2438400"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9"/>
          <p:cNvSpPr>
            <a:spLocks noGrp="1"/>
          </p:cNvSpPr>
          <p:nvPr>
            <p:ph type="body" sz="quarter" idx="17"/>
          </p:nvPr>
        </p:nvSpPr>
        <p:spPr>
          <a:xfrm>
            <a:off x="8839200" y="4980565"/>
            <a:ext cx="2438400"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45223737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35560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61976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Picture Placeholder 3"/>
          <p:cNvSpPr>
            <a:spLocks noGrp="1"/>
          </p:cNvSpPr>
          <p:nvPr>
            <p:ph type="pic" sz="quarter" idx="13"/>
          </p:nvPr>
        </p:nvSpPr>
        <p:spPr>
          <a:xfrm>
            <a:off x="8839200" y="1397000"/>
            <a:ext cx="2438400" cy="3407438"/>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0" name="Text Placeholder 9"/>
          <p:cNvSpPr>
            <a:spLocks noGrp="1"/>
          </p:cNvSpPr>
          <p:nvPr>
            <p:ph type="body" sz="quarter" idx="14"/>
          </p:nvPr>
        </p:nvSpPr>
        <p:spPr>
          <a:xfrm>
            <a:off x="914400" y="4980565"/>
            <a:ext cx="2438400"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9"/>
          <p:cNvSpPr>
            <a:spLocks noGrp="1"/>
          </p:cNvSpPr>
          <p:nvPr>
            <p:ph type="body" sz="quarter" idx="15"/>
          </p:nvPr>
        </p:nvSpPr>
        <p:spPr>
          <a:xfrm>
            <a:off x="3556000" y="4980565"/>
            <a:ext cx="2438400" cy="958851"/>
          </a:xfrm>
        </p:spPr>
        <p:txBody>
          <a:bodyPr>
            <a:noAutofit/>
          </a:bodyPr>
          <a:lstStyle>
            <a:lvl1pPr marL="0" indent="0">
              <a:buNone/>
              <a:defRPr sz="1400"/>
            </a:lvl1pPr>
            <a:lvl2pPr marL="152396" indent="-152396">
              <a:buClr>
                <a:schemeClr val="accent3"/>
              </a:buClr>
              <a:buFont typeface="Arial" panose="020B0604020202020204" pitchFamily="34" charset="0"/>
              <a:buChar char="•"/>
              <a:defRPr sz="1400"/>
            </a:lvl2pPr>
            <a:lvl3pPr marL="304792" indent="-152396">
              <a:buClr>
                <a:schemeClr val="accent3"/>
              </a:buClr>
              <a:defRPr sz="1400"/>
            </a:lvl3pPr>
            <a:lvl4pPr marL="533387" indent="-228594">
              <a:buClr>
                <a:schemeClr val="accent3"/>
              </a:buClr>
              <a:defRPr sz="1400"/>
            </a:lvl4pPr>
            <a:lvl5pPr marL="761981" indent="-228594">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9"/>
          <p:cNvSpPr>
            <a:spLocks noGrp="1"/>
          </p:cNvSpPr>
          <p:nvPr>
            <p:ph type="body" sz="quarter" idx="16"/>
          </p:nvPr>
        </p:nvSpPr>
        <p:spPr>
          <a:xfrm>
            <a:off x="6197600" y="4980565"/>
            <a:ext cx="2438400"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9"/>
          <p:cNvSpPr>
            <a:spLocks noGrp="1"/>
          </p:cNvSpPr>
          <p:nvPr>
            <p:ph type="body" sz="quarter" idx="17"/>
          </p:nvPr>
        </p:nvSpPr>
        <p:spPr>
          <a:xfrm>
            <a:off x="8839200" y="4980565"/>
            <a:ext cx="2438400"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8488999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59800"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3328416"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4431792" y="4980565"/>
            <a:ext cx="3328416" cy="958851"/>
          </a:xfrm>
        </p:spPr>
        <p:txBody>
          <a:bodyPr>
            <a:noAutofit/>
          </a:bodyPr>
          <a:lstStyle>
            <a:lvl1pPr marL="0" indent="0">
              <a:buNone/>
              <a:defRPr sz="1400"/>
            </a:lvl1pPr>
            <a:lvl2pPr marL="152396" indent="-152396">
              <a:buClr>
                <a:schemeClr val="accent4"/>
              </a:buClr>
              <a:buFont typeface="Arial" panose="020B0604020202020204" pitchFamily="34" charset="0"/>
              <a:buChar char="•"/>
              <a:defRPr sz="1400"/>
            </a:lvl2pPr>
            <a:lvl3pPr marL="304792" indent="-152396">
              <a:buClr>
                <a:schemeClr val="accent4"/>
              </a:buClr>
              <a:defRPr sz="1400"/>
            </a:lvl3pPr>
            <a:lvl4pPr marL="533387" indent="-228594">
              <a:buClr>
                <a:schemeClr val="accent4"/>
              </a:buClr>
              <a:defRPr sz="1400"/>
            </a:lvl4pPr>
            <a:lvl5pPr marL="761981" indent="-228594">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6"/>
          </p:nvPr>
        </p:nvSpPr>
        <p:spPr>
          <a:xfrm>
            <a:off x="7949184" y="4980565"/>
            <a:ext cx="3328416"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1024534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6999"/>
            <a:ext cx="3328416" cy="3407439"/>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3328416"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4431792" y="4980565"/>
            <a:ext cx="3328416" cy="958851"/>
          </a:xfrm>
        </p:spPr>
        <p:txBody>
          <a:bodyPr>
            <a:noAutofit/>
          </a:bodyPr>
          <a:lstStyle>
            <a:lvl1pPr marL="0" indent="0">
              <a:buNone/>
              <a:defRPr sz="1400"/>
            </a:lvl1pPr>
            <a:lvl2pPr marL="152396" indent="-152396">
              <a:buClr>
                <a:schemeClr val="accent4"/>
              </a:buClr>
              <a:buFont typeface="Arial" panose="020B0604020202020204" pitchFamily="34" charset="0"/>
              <a:buChar char="•"/>
              <a:defRPr sz="1400"/>
            </a:lvl2pPr>
            <a:lvl3pPr marL="304792" indent="-152396">
              <a:buClr>
                <a:schemeClr val="accent4"/>
              </a:buClr>
              <a:defRPr sz="1400"/>
            </a:lvl3pPr>
            <a:lvl4pPr marL="533387" indent="-228594">
              <a:buClr>
                <a:schemeClr val="accent4"/>
              </a:buClr>
              <a:defRPr sz="1400"/>
            </a:lvl4pPr>
            <a:lvl5pPr marL="761981" indent="-228594">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6"/>
          </p:nvPr>
        </p:nvSpPr>
        <p:spPr>
          <a:xfrm>
            <a:off x="7949184" y="4980565"/>
            <a:ext cx="3328416"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23486926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3407439"/>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6999"/>
            <a:ext cx="5085589" cy="3407439"/>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508558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6192011" y="4980565"/>
            <a:ext cx="5085589"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6075896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3407439"/>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6999"/>
            <a:ext cx="5085589" cy="3407439"/>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508558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6192011" y="4980565"/>
            <a:ext cx="5085589"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606727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1400"/>
            </a:lvl1pPr>
          </a:lstStyle>
          <a:p>
            <a:endParaRPr lang="en-US" dirty="0"/>
          </a:p>
        </p:txBody>
      </p:sp>
      <p:sp>
        <p:nvSpPr>
          <p:cNvPr id="5" name="Picture Placeholder 3"/>
          <p:cNvSpPr>
            <a:spLocks noGrp="1"/>
          </p:cNvSpPr>
          <p:nvPr>
            <p:ph type="pic" sz="quarter" idx="11"/>
          </p:nvPr>
        </p:nvSpPr>
        <p:spPr>
          <a:xfrm>
            <a:off x="35560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1400"/>
            </a:lvl1pPr>
          </a:lstStyle>
          <a:p>
            <a:endParaRPr lang="en-US"/>
          </a:p>
        </p:txBody>
      </p:sp>
      <p:sp>
        <p:nvSpPr>
          <p:cNvPr id="6" name="Picture Placeholder 3"/>
          <p:cNvSpPr>
            <a:spLocks noGrp="1"/>
          </p:cNvSpPr>
          <p:nvPr>
            <p:ph type="pic" sz="quarter" idx="12"/>
          </p:nvPr>
        </p:nvSpPr>
        <p:spPr>
          <a:xfrm>
            <a:off x="61976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1400"/>
            </a:lvl1pPr>
          </a:lstStyle>
          <a:p>
            <a:endParaRPr lang="en-US"/>
          </a:p>
        </p:txBody>
      </p:sp>
      <p:sp>
        <p:nvSpPr>
          <p:cNvPr id="7" name="Picture Placeholder 3"/>
          <p:cNvSpPr>
            <a:spLocks noGrp="1"/>
          </p:cNvSpPr>
          <p:nvPr>
            <p:ph type="pic" sz="quarter" idx="13"/>
          </p:nvPr>
        </p:nvSpPr>
        <p:spPr>
          <a:xfrm>
            <a:off x="88392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anchor="ctr">
            <a:normAutofit/>
          </a:bodyPr>
          <a:lstStyle>
            <a:lvl1pPr marL="0" indent="0" algn="ctr">
              <a:buNone/>
              <a:defRPr sz="1400"/>
            </a:lvl1pPr>
          </a:lstStyle>
          <a:p>
            <a:endParaRPr lang="en-US"/>
          </a:p>
        </p:txBody>
      </p:sp>
      <p:sp>
        <p:nvSpPr>
          <p:cNvPr id="14" name="Content Placeholder 13"/>
          <p:cNvSpPr>
            <a:spLocks noGrp="1"/>
          </p:cNvSpPr>
          <p:nvPr>
            <p:ph sz="quarter" idx="18"/>
          </p:nvPr>
        </p:nvSpPr>
        <p:spPr>
          <a:xfrm>
            <a:off x="914400" y="3055281"/>
            <a:ext cx="2441448"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4984" y="3055281"/>
            <a:ext cx="2441448" cy="298833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5568" y="3055281"/>
            <a:ext cx="2441448"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6152" y="3055281"/>
            <a:ext cx="2441448"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4909718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1400"/>
            </a:lvl1pPr>
          </a:lstStyle>
          <a:p>
            <a:endParaRPr lang="en-US" dirty="0"/>
          </a:p>
        </p:txBody>
      </p:sp>
      <p:sp>
        <p:nvSpPr>
          <p:cNvPr id="5" name="Picture Placeholder 3"/>
          <p:cNvSpPr>
            <a:spLocks noGrp="1"/>
          </p:cNvSpPr>
          <p:nvPr>
            <p:ph type="pic" sz="quarter" idx="11"/>
          </p:nvPr>
        </p:nvSpPr>
        <p:spPr>
          <a:xfrm>
            <a:off x="35560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1400"/>
            </a:lvl1pPr>
          </a:lstStyle>
          <a:p>
            <a:endParaRPr lang="en-US"/>
          </a:p>
        </p:txBody>
      </p:sp>
      <p:sp>
        <p:nvSpPr>
          <p:cNvPr id="6" name="Picture Placeholder 3"/>
          <p:cNvSpPr>
            <a:spLocks noGrp="1"/>
          </p:cNvSpPr>
          <p:nvPr>
            <p:ph type="pic" sz="quarter" idx="12"/>
          </p:nvPr>
        </p:nvSpPr>
        <p:spPr>
          <a:xfrm>
            <a:off x="61976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1400"/>
            </a:lvl1pPr>
          </a:lstStyle>
          <a:p>
            <a:endParaRPr lang="en-US"/>
          </a:p>
        </p:txBody>
      </p:sp>
      <p:sp>
        <p:nvSpPr>
          <p:cNvPr id="7" name="Picture Placeholder 3"/>
          <p:cNvSpPr>
            <a:spLocks noGrp="1"/>
          </p:cNvSpPr>
          <p:nvPr>
            <p:ph type="pic" sz="quarter" idx="13"/>
          </p:nvPr>
        </p:nvSpPr>
        <p:spPr>
          <a:xfrm>
            <a:off x="8839200" y="1397000"/>
            <a:ext cx="2438400" cy="1476165"/>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anchor="ctr">
            <a:normAutofit/>
          </a:bodyPr>
          <a:lstStyle>
            <a:lvl1pPr marL="0" indent="0" algn="ctr">
              <a:buNone/>
              <a:defRPr sz="1400"/>
            </a:lvl1pPr>
          </a:lstStyle>
          <a:p>
            <a:endParaRPr lang="en-US"/>
          </a:p>
        </p:txBody>
      </p:sp>
      <p:sp>
        <p:nvSpPr>
          <p:cNvPr id="14" name="Content Placeholder 13"/>
          <p:cNvSpPr>
            <a:spLocks noGrp="1"/>
          </p:cNvSpPr>
          <p:nvPr>
            <p:ph sz="quarter" idx="18"/>
          </p:nvPr>
        </p:nvSpPr>
        <p:spPr>
          <a:xfrm>
            <a:off x="914400" y="3055281"/>
            <a:ext cx="2441448"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4984" y="3055281"/>
            <a:ext cx="2441448" cy="298833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5568" y="3055281"/>
            <a:ext cx="2441448"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6152" y="3055281"/>
            <a:ext cx="2441448"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4"/>
          <p:cNvSpPr>
            <a:spLocks noGrp="1"/>
          </p:cNvSpPr>
          <p:nvPr>
            <p:ph type="body" sz="quarter" idx="22"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6489678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1" name="Content Placeholder 13"/>
          <p:cNvSpPr>
            <a:spLocks noGrp="1"/>
          </p:cNvSpPr>
          <p:nvPr>
            <p:ph sz="quarter" idx="18"/>
          </p:nvPr>
        </p:nvSpPr>
        <p:spPr>
          <a:xfrm>
            <a:off x="914400" y="3055281"/>
            <a:ext cx="3328416"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3055281"/>
            <a:ext cx="3328416"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3055281"/>
            <a:ext cx="3328416" cy="2988332"/>
          </a:xfrm>
        </p:spPr>
        <p:txBody>
          <a:bodyPr/>
          <a:lstStyle>
            <a:lvl1pPr marL="0" indent="0">
              <a:buNone/>
              <a:defRPr sz="2100"/>
            </a:lvl1pPr>
            <a:lvl2pPr marL="171450" indent="-171450">
              <a:buClr>
                <a:schemeClr val="accent2"/>
              </a:buClr>
              <a:buSzPct val="100000"/>
              <a:buFont typeface="Arial" panose="020B0604020202020204" pitchFamily="34" charset="0"/>
              <a:buChar char="•"/>
              <a:defRPr sz="1400"/>
            </a:lvl2pPr>
            <a:lvl3pPr marL="342900" indent="-171450">
              <a:buClr>
                <a:schemeClr val="accent2"/>
              </a:buClr>
              <a:buSzPct val="100000"/>
              <a:defRPr sz="1400"/>
            </a:lvl3pPr>
            <a:lvl4pPr marL="514350" indent="-171450">
              <a:buClr>
                <a:schemeClr val="accent2"/>
              </a:buClr>
              <a:buSzPct val="100000"/>
              <a:defRPr sz="1400"/>
            </a:lvl4pPr>
            <a:lvl5pPr>
              <a:buClr>
                <a:schemeClr val="accent2"/>
              </a:buClr>
              <a:buSzPct val="100000"/>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17557379"/>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7000"/>
            <a:ext cx="3328416" cy="1472184"/>
          </a:xfrm>
          <a:solidFill>
            <a:schemeClr val="bg1">
              <a:lumMod val="95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1" name="Content Placeholder 13"/>
          <p:cNvSpPr>
            <a:spLocks noGrp="1"/>
          </p:cNvSpPr>
          <p:nvPr>
            <p:ph sz="quarter" idx="18"/>
          </p:nvPr>
        </p:nvSpPr>
        <p:spPr>
          <a:xfrm>
            <a:off x="914400" y="3055281"/>
            <a:ext cx="3328416"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3055281"/>
            <a:ext cx="3328416"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3055281"/>
            <a:ext cx="3328416"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4"/>
          <p:cNvSpPr>
            <a:spLocks noGrp="1"/>
          </p:cNvSpPr>
          <p:nvPr>
            <p:ph type="body" sz="quarter" idx="2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83626075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1472184"/>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7000"/>
            <a:ext cx="5085589" cy="1472184"/>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Content Placeholder 13"/>
          <p:cNvSpPr>
            <a:spLocks noGrp="1"/>
          </p:cNvSpPr>
          <p:nvPr>
            <p:ph sz="quarter" idx="18"/>
          </p:nvPr>
        </p:nvSpPr>
        <p:spPr>
          <a:xfrm>
            <a:off x="914400" y="3055281"/>
            <a:ext cx="5084064"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3055281"/>
            <a:ext cx="5084064"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8064146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1472184"/>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7000"/>
            <a:ext cx="5085589" cy="1472184"/>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Content Placeholder 13"/>
          <p:cNvSpPr>
            <a:spLocks noGrp="1"/>
          </p:cNvSpPr>
          <p:nvPr>
            <p:ph sz="quarter" idx="18"/>
          </p:nvPr>
        </p:nvSpPr>
        <p:spPr>
          <a:xfrm>
            <a:off x="914400" y="3055281"/>
            <a:ext cx="5084064"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3055281"/>
            <a:ext cx="5084064"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4"/>
          <p:cNvSpPr>
            <a:spLocks noGrp="1"/>
          </p:cNvSpPr>
          <p:nvPr>
            <p:ph type="body" sz="quarter" idx="2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38698525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ight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3384" y="1397000"/>
            <a:ext cx="2438400" cy="1476165"/>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49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65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81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4" name="Content Placeholder 13"/>
          <p:cNvSpPr>
            <a:spLocks noGrp="1"/>
          </p:cNvSpPr>
          <p:nvPr>
            <p:ph sz="quarter" idx="18"/>
          </p:nvPr>
        </p:nvSpPr>
        <p:spPr>
          <a:xfrm>
            <a:off x="913384" y="4717007"/>
            <a:ext cx="2441448" cy="1326605"/>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3968"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4552"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5136"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3"/>
          <p:cNvSpPr>
            <a:spLocks noGrp="1"/>
          </p:cNvSpPr>
          <p:nvPr>
            <p:ph type="pic" sz="quarter" idx="22"/>
          </p:nvPr>
        </p:nvSpPr>
        <p:spPr>
          <a:xfrm>
            <a:off x="913384" y="3057004"/>
            <a:ext cx="2438400" cy="1476165"/>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12" name="Picture Placeholder 3"/>
          <p:cNvSpPr>
            <a:spLocks noGrp="1"/>
          </p:cNvSpPr>
          <p:nvPr>
            <p:ph type="pic" sz="quarter" idx="23"/>
          </p:nvPr>
        </p:nvSpPr>
        <p:spPr>
          <a:xfrm>
            <a:off x="35549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3" name="Picture Placeholder 3"/>
          <p:cNvSpPr>
            <a:spLocks noGrp="1"/>
          </p:cNvSpPr>
          <p:nvPr>
            <p:ph type="pic" sz="quarter" idx="24"/>
          </p:nvPr>
        </p:nvSpPr>
        <p:spPr>
          <a:xfrm>
            <a:off x="61965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88381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74049327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ight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3384" y="1397000"/>
            <a:ext cx="2438400" cy="1476165"/>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49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65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8184" y="1397000"/>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4" name="Content Placeholder 13"/>
          <p:cNvSpPr>
            <a:spLocks noGrp="1"/>
          </p:cNvSpPr>
          <p:nvPr>
            <p:ph sz="quarter" idx="18"/>
          </p:nvPr>
        </p:nvSpPr>
        <p:spPr>
          <a:xfrm>
            <a:off x="913384" y="4717007"/>
            <a:ext cx="2441448" cy="1326605"/>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3968"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4552"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5136"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3"/>
          <p:cNvSpPr>
            <a:spLocks noGrp="1"/>
          </p:cNvSpPr>
          <p:nvPr>
            <p:ph type="pic" sz="quarter" idx="22"/>
          </p:nvPr>
        </p:nvSpPr>
        <p:spPr>
          <a:xfrm>
            <a:off x="913384" y="3057004"/>
            <a:ext cx="2438400" cy="1476165"/>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12" name="Picture Placeholder 3"/>
          <p:cNvSpPr>
            <a:spLocks noGrp="1"/>
          </p:cNvSpPr>
          <p:nvPr>
            <p:ph type="pic" sz="quarter" idx="23"/>
          </p:nvPr>
        </p:nvSpPr>
        <p:spPr>
          <a:xfrm>
            <a:off x="35549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3" name="Picture Placeholder 3"/>
          <p:cNvSpPr>
            <a:spLocks noGrp="1"/>
          </p:cNvSpPr>
          <p:nvPr>
            <p:ph type="pic" sz="quarter" idx="24"/>
          </p:nvPr>
        </p:nvSpPr>
        <p:spPr>
          <a:xfrm>
            <a:off x="61965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8838184" y="3057004"/>
            <a:ext cx="2438400" cy="1476165"/>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7"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63106348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x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4431792"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Content Placeholder 13"/>
          <p:cNvSpPr>
            <a:spLocks noGrp="1"/>
          </p:cNvSpPr>
          <p:nvPr>
            <p:ph sz="quarter" idx="18"/>
          </p:nvPr>
        </p:nvSpPr>
        <p:spPr>
          <a:xfrm>
            <a:off x="914400"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3"/>
          <p:cNvSpPr>
            <a:spLocks noGrp="1"/>
          </p:cNvSpPr>
          <p:nvPr>
            <p:ph type="pic" sz="quarter" idx="23"/>
          </p:nvPr>
        </p:nvSpPr>
        <p:spPr>
          <a:xfrm>
            <a:off x="914400"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5" name="Picture Placeholder 3"/>
          <p:cNvSpPr>
            <a:spLocks noGrp="1"/>
          </p:cNvSpPr>
          <p:nvPr>
            <p:ph type="pic" sz="quarter" idx="24"/>
          </p:nvPr>
        </p:nvSpPr>
        <p:spPr>
          <a:xfrm>
            <a:off x="4431792"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7949184"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66610692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x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4431792"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Content Placeholder 13"/>
          <p:cNvSpPr>
            <a:spLocks noGrp="1"/>
          </p:cNvSpPr>
          <p:nvPr>
            <p:ph sz="quarter" idx="18"/>
          </p:nvPr>
        </p:nvSpPr>
        <p:spPr>
          <a:xfrm>
            <a:off x="914400"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3"/>
          <p:cNvSpPr>
            <a:spLocks noGrp="1"/>
          </p:cNvSpPr>
          <p:nvPr>
            <p:ph type="pic" sz="quarter" idx="23"/>
          </p:nvPr>
        </p:nvSpPr>
        <p:spPr>
          <a:xfrm>
            <a:off x="914400"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5" name="Picture Placeholder 3"/>
          <p:cNvSpPr>
            <a:spLocks noGrp="1"/>
          </p:cNvSpPr>
          <p:nvPr>
            <p:ph type="pic" sz="quarter" idx="24"/>
          </p:nvPr>
        </p:nvSpPr>
        <p:spPr>
          <a:xfrm>
            <a:off x="4431792"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7949184" y="3060985"/>
            <a:ext cx="3328416"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7"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71320105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5925" y="1397000"/>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3536" y="1397000"/>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Content Placeholder 13"/>
          <p:cNvSpPr>
            <a:spLocks noGrp="1"/>
          </p:cNvSpPr>
          <p:nvPr>
            <p:ph sz="quarter" idx="18"/>
          </p:nvPr>
        </p:nvSpPr>
        <p:spPr>
          <a:xfrm>
            <a:off x="914400"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icture Placeholder 3"/>
          <p:cNvSpPr>
            <a:spLocks noGrp="1"/>
          </p:cNvSpPr>
          <p:nvPr>
            <p:ph type="pic" sz="quarter" idx="24"/>
          </p:nvPr>
        </p:nvSpPr>
        <p:spPr>
          <a:xfrm>
            <a:off x="915925" y="3060985"/>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Picture Placeholder 3"/>
          <p:cNvSpPr>
            <a:spLocks noGrp="1"/>
          </p:cNvSpPr>
          <p:nvPr>
            <p:ph type="pic" sz="quarter" idx="25"/>
          </p:nvPr>
        </p:nvSpPr>
        <p:spPr>
          <a:xfrm>
            <a:off x="6193536" y="3060985"/>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157713989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ur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5925" y="1397000"/>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3536" y="1397000"/>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Content Placeholder 13"/>
          <p:cNvSpPr>
            <a:spLocks noGrp="1"/>
          </p:cNvSpPr>
          <p:nvPr>
            <p:ph sz="quarter" idx="18"/>
          </p:nvPr>
        </p:nvSpPr>
        <p:spPr>
          <a:xfrm>
            <a:off x="914400"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icture Placeholder 3"/>
          <p:cNvSpPr>
            <a:spLocks noGrp="1"/>
          </p:cNvSpPr>
          <p:nvPr>
            <p:ph type="pic" sz="quarter" idx="24"/>
          </p:nvPr>
        </p:nvSpPr>
        <p:spPr>
          <a:xfrm>
            <a:off x="915925" y="3060985"/>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Picture Placeholder 3"/>
          <p:cNvSpPr>
            <a:spLocks noGrp="1"/>
          </p:cNvSpPr>
          <p:nvPr>
            <p:ph type="pic" sz="quarter" idx="25"/>
          </p:nvPr>
        </p:nvSpPr>
        <p:spPr>
          <a:xfrm>
            <a:off x="6193536" y="3060985"/>
            <a:ext cx="5085589" cy="1472184"/>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2"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09238442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2438400" cy="4266109"/>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4604358"/>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4604358"/>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4604358"/>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4604358"/>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847198782"/>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2438400" cy="4266109"/>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6999"/>
            <a:ext cx="2438400"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4604358"/>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4604358"/>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4604358"/>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4604358"/>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783620849"/>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4266109"/>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6999"/>
            <a:ext cx="3328416"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6999"/>
            <a:ext cx="3328416"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4604358"/>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4604358"/>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4604358"/>
            <a:ext cx="3328416"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66861941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4266109"/>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6999"/>
            <a:ext cx="3328416"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6999"/>
            <a:ext cx="3328416"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4604358"/>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4604358"/>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4604358"/>
            <a:ext cx="3328416"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20407625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6999"/>
            <a:ext cx="5085589"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4912134"/>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4912134"/>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7"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99790899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6999"/>
            <a:ext cx="5085589" cy="4266109"/>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4912134"/>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4912134"/>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8402445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2644068"/>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2982317"/>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2982317"/>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2982317"/>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2982317"/>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8" name="Content Placeholder 13"/>
          <p:cNvSpPr>
            <a:spLocks noGrp="1"/>
          </p:cNvSpPr>
          <p:nvPr>
            <p:ph sz="quarter" idx="18"/>
          </p:nvPr>
        </p:nvSpPr>
        <p:spPr>
          <a:xfrm>
            <a:off x="914400" y="4212305"/>
            <a:ext cx="2441448" cy="1713558"/>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4"/>
          </p:nvPr>
        </p:nvSpPr>
        <p:spPr>
          <a:xfrm>
            <a:off x="3554984" y="4212305"/>
            <a:ext cx="2441448" cy="1713558"/>
          </a:xfrm>
        </p:spPr>
        <p:txBody>
          <a:bodyPr>
            <a:normAutofit/>
          </a:bodyPr>
          <a:lstStyle>
            <a:lvl1pPr marL="0" indent="0">
              <a:buNone/>
              <a:defRPr sz="14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Content Placeholder 13"/>
          <p:cNvSpPr>
            <a:spLocks noGrp="1"/>
          </p:cNvSpPr>
          <p:nvPr>
            <p:ph sz="quarter" idx="25"/>
          </p:nvPr>
        </p:nvSpPr>
        <p:spPr>
          <a:xfrm>
            <a:off x="6195568" y="4212305"/>
            <a:ext cx="2441448" cy="1713558"/>
          </a:xfrm>
        </p:spPr>
        <p:txBody>
          <a:bodyPr>
            <a:normAutofit/>
          </a:bodyPr>
          <a:lstStyle>
            <a:lvl1pPr marL="0" indent="0">
              <a:buNone/>
              <a:defRPr sz="14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Content Placeholder 13"/>
          <p:cNvSpPr>
            <a:spLocks noGrp="1"/>
          </p:cNvSpPr>
          <p:nvPr>
            <p:ph sz="quarter" idx="26"/>
          </p:nvPr>
        </p:nvSpPr>
        <p:spPr>
          <a:xfrm>
            <a:off x="8836152" y="4212305"/>
            <a:ext cx="2441448" cy="1713558"/>
          </a:xfrm>
        </p:spPr>
        <p:txBody>
          <a:bodyPr>
            <a:normAutofit/>
          </a:bodyPr>
          <a:lstStyle>
            <a:lvl1pPr marL="0" indent="0">
              <a:buNone/>
              <a:defRPr sz="14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3194657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2644068"/>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7000"/>
            <a:ext cx="2438400"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2982317"/>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2982317"/>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2982317"/>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2982317"/>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8" name="Content Placeholder 13"/>
          <p:cNvSpPr>
            <a:spLocks noGrp="1"/>
          </p:cNvSpPr>
          <p:nvPr>
            <p:ph sz="quarter" idx="18"/>
          </p:nvPr>
        </p:nvSpPr>
        <p:spPr>
          <a:xfrm>
            <a:off x="914400" y="4212305"/>
            <a:ext cx="2441448" cy="1713558"/>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4"/>
          </p:nvPr>
        </p:nvSpPr>
        <p:spPr>
          <a:xfrm>
            <a:off x="3554984" y="4212305"/>
            <a:ext cx="2441448" cy="1713558"/>
          </a:xfrm>
        </p:spPr>
        <p:txBody>
          <a:bodyPr>
            <a:normAutofit/>
          </a:bodyPr>
          <a:lstStyle>
            <a:lvl1pPr marL="0" indent="0">
              <a:buNone/>
              <a:defRPr sz="14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Content Placeholder 13"/>
          <p:cNvSpPr>
            <a:spLocks noGrp="1"/>
          </p:cNvSpPr>
          <p:nvPr>
            <p:ph sz="quarter" idx="25"/>
          </p:nvPr>
        </p:nvSpPr>
        <p:spPr>
          <a:xfrm>
            <a:off x="6195568" y="4212305"/>
            <a:ext cx="2441448" cy="1713558"/>
          </a:xfrm>
        </p:spPr>
        <p:txBody>
          <a:bodyPr>
            <a:normAutofit/>
          </a:bodyPr>
          <a:lstStyle>
            <a:lvl1pPr marL="0" indent="0">
              <a:buNone/>
              <a:defRPr sz="14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Content Placeholder 13"/>
          <p:cNvSpPr>
            <a:spLocks noGrp="1"/>
          </p:cNvSpPr>
          <p:nvPr>
            <p:ph sz="quarter" idx="26"/>
          </p:nvPr>
        </p:nvSpPr>
        <p:spPr>
          <a:xfrm>
            <a:off x="8836152" y="4212305"/>
            <a:ext cx="2441448" cy="1713558"/>
          </a:xfrm>
        </p:spPr>
        <p:txBody>
          <a:bodyPr>
            <a:normAutofit/>
          </a:bodyPr>
          <a:lstStyle>
            <a:lvl1pPr marL="0" indent="0">
              <a:buNone/>
              <a:defRPr sz="14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4"/>
          <p:cNvSpPr>
            <a:spLocks noGrp="1"/>
          </p:cNvSpPr>
          <p:nvPr>
            <p:ph type="body" sz="quarter" idx="27"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7966909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2644068"/>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7000"/>
            <a:ext cx="3328416"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2982317"/>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2982317"/>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2982317"/>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Content Placeholder 13"/>
          <p:cNvSpPr>
            <a:spLocks noGrp="1"/>
          </p:cNvSpPr>
          <p:nvPr>
            <p:ph sz="quarter" idx="18"/>
          </p:nvPr>
        </p:nvSpPr>
        <p:spPr>
          <a:xfrm>
            <a:off x="914400" y="4212305"/>
            <a:ext cx="3328416" cy="175069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4431792" y="4212305"/>
            <a:ext cx="3328416" cy="175069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13"/>
          <p:cNvSpPr>
            <a:spLocks noGrp="1"/>
          </p:cNvSpPr>
          <p:nvPr>
            <p:ph sz="quarter" idx="20"/>
          </p:nvPr>
        </p:nvSpPr>
        <p:spPr>
          <a:xfrm>
            <a:off x="7949184" y="4212305"/>
            <a:ext cx="3328416" cy="175069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ext Placeholder 4"/>
          <p:cNvSpPr>
            <a:spLocks noGrp="1"/>
          </p:cNvSpPr>
          <p:nvPr>
            <p:ph type="body" sz="quarter" idx="24"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66215813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2644068"/>
          </a:xfrm>
          <a:solidFill>
            <a:schemeClr val="bg1">
              <a:lumMod val="95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7000"/>
            <a:ext cx="3328416"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2982317"/>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2982317"/>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2982317"/>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Content Placeholder 13"/>
          <p:cNvSpPr>
            <a:spLocks noGrp="1"/>
          </p:cNvSpPr>
          <p:nvPr>
            <p:ph sz="quarter" idx="18"/>
          </p:nvPr>
        </p:nvSpPr>
        <p:spPr>
          <a:xfrm>
            <a:off x="914400" y="4212305"/>
            <a:ext cx="3328416" cy="175069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4431792" y="4212305"/>
            <a:ext cx="3328416" cy="175069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13"/>
          <p:cNvSpPr>
            <a:spLocks noGrp="1"/>
          </p:cNvSpPr>
          <p:nvPr>
            <p:ph sz="quarter" idx="20"/>
          </p:nvPr>
        </p:nvSpPr>
        <p:spPr>
          <a:xfrm>
            <a:off x="7949184" y="4212305"/>
            <a:ext cx="3328416" cy="175069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34655361"/>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7000"/>
            <a:ext cx="5085589"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3290093"/>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3290093"/>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Content Placeholder 13"/>
          <p:cNvSpPr>
            <a:spLocks noGrp="1"/>
          </p:cNvSpPr>
          <p:nvPr>
            <p:ph sz="quarter" idx="18"/>
          </p:nvPr>
        </p:nvSpPr>
        <p:spPr>
          <a:xfrm>
            <a:off x="914400" y="4212305"/>
            <a:ext cx="5084064" cy="1703066"/>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6193536" y="4212305"/>
            <a:ext cx="5084064" cy="1703066"/>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15516507"/>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7000"/>
            <a:ext cx="5085589" cy="2644068"/>
          </a:xfrm>
          <a:solidFill>
            <a:schemeClr val="bg1">
              <a:lumMod val="95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3290093"/>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3290093"/>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Content Placeholder 13"/>
          <p:cNvSpPr>
            <a:spLocks noGrp="1"/>
          </p:cNvSpPr>
          <p:nvPr>
            <p:ph sz="quarter" idx="18"/>
          </p:nvPr>
        </p:nvSpPr>
        <p:spPr>
          <a:xfrm>
            <a:off x="914400" y="4212305"/>
            <a:ext cx="5084064" cy="1703066"/>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6193536" y="4212305"/>
            <a:ext cx="5084064" cy="1703066"/>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4"/>
          <p:cNvSpPr>
            <a:spLocks noGrp="1"/>
          </p:cNvSpPr>
          <p:nvPr>
            <p:ph type="body" sz="quarter" idx="23"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14281277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 team">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9"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50" name="Content Placeholder 13"/>
          <p:cNvSpPr>
            <a:spLocks noGrp="1"/>
          </p:cNvSpPr>
          <p:nvPr>
            <p:ph sz="quarter" idx="18" hasCustomPrompt="1"/>
          </p:nvPr>
        </p:nvSpPr>
        <p:spPr>
          <a:xfrm>
            <a:off x="1637916"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1" name="Picture Placeholder 3"/>
          <p:cNvSpPr>
            <a:spLocks noGrp="1"/>
          </p:cNvSpPr>
          <p:nvPr>
            <p:ph type="pic" sz="quarter" idx="19"/>
          </p:nvPr>
        </p:nvSpPr>
        <p:spPr>
          <a:xfrm>
            <a:off x="3483710"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52" name="Content Placeholder 13"/>
          <p:cNvSpPr>
            <a:spLocks noGrp="1"/>
          </p:cNvSpPr>
          <p:nvPr>
            <p:ph sz="quarter" idx="20" hasCustomPrompt="1"/>
          </p:nvPr>
        </p:nvSpPr>
        <p:spPr>
          <a:xfrm>
            <a:off x="4546239"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3" name="Picture Placeholder 3"/>
          <p:cNvSpPr>
            <a:spLocks noGrp="1"/>
          </p:cNvSpPr>
          <p:nvPr>
            <p:ph type="pic" sz="quarter" idx="21"/>
          </p:nvPr>
        </p:nvSpPr>
        <p:spPr>
          <a:xfrm>
            <a:off x="6392033"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54" name="Content Placeholder 13"/>
          <p:cNvSpPr>
            <a:spLocks noGrp="1"/>
          </p:cNvSpPr>
          <p:nvPr>
            <p:ph sz="quarter" idx="22" hasCustomPrompt="1"/>
          </p:nvPr>
        </p:nvSpPr>
        <p:spPr>
          <a:xfrm>
            <a:off x="7454562"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5" name="Picture Placeholder 3"/>
          <p:cNvSpPr>
            <a:spLocks noGrp="1"/>
          </p:cNvSpPr>
          <p:nvPr>
            <p:ph type="pic" sz="quarter" idx="23"/>
          </p:nvPr>
        </p:nvSpPr>
        <p:spPr>
          <a:xfrm>
            <a:off x="9300356"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56" name="Content Placeholder 13"/>
          <p:cNvSpPr>
            <a:spLocks noGrp="1"/>
          </p:cNvSpPr>
          <p:nvPr>
            <p:ph sz="quarter" idx="24" hasCustomPrompt="1"/>
          </p:nvPr>
        </p:nvSpPr>
        <p:spPr>
          <a:xfrm>
            <a:off x="10362885"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7" name="Picture Placeholder 3"/>
          <p:cNvSpPr>
            <a:spLocks noGrp="1"/>
          </p:cNvSpPr>
          <p:nvPr>
            <p:ph type="pic" sz="quarter" idx="25"/>
          </p:nvPr>
        </p:nvSpPr>
        <p:spPr>
          <a:xfrm>
            <a:off x="575387"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58" name="Content Placeholder 13"/>
          <p:cNvSpPr>
            <a:spLocks noGrp="1"/>
          </p:cNvSpPr>
          <p:nvPr>
            <p:ph sz="quarter" idx="26" hasCustomPrompt="1"/>
          </p:nvPr>
        </p:nvSpPr>
        <p:spPr>
          <a:xfrm>
            <a:off x="1637916"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9" name="Picture Placeholder 3"/>
          <p:cNvSpPr>
            <a:spLocks noGrp="1"/>
          </p:cNvSpPr>
          <p:nvPr>
            <p:ph type="pic" sz="quarter" idx="27"/>
          </p:nvPr>
        </p:nvSpPr>
        <p:spPr>
          <a:xfrm>
            <a:off x="3483710"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60" name="Content Placeholder 13"/>
          <p:cNvSpPr>
            <a:spLocks noGrp="1"/>
          </p:cNvSpPr>
          <p:nvPr>
            <p:ph sz="quarter" idx="28" hasCustomPrompt="1"/>
          </p:nvPr>
        </p:nvSpPr>
        <p:spPr>
          <a:xfrm>
            <a:off x="4546239"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1" name="Picture Placeholder 3"/>
          <p:cNvSpPr>
            <a:spLocks noGrp="1"/>
          </p:cNvSpPr>
          <p:nvPr>
            <p:ph type="pic" sz="quarter" idx="29"/>
          </p:nvPr>
        </p:nvSpPr>
        <p:spPr>
          <a:xfrm>
            <a:off x="6392033"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62" name="Content Placeholder 13"/>
          <p:cNvSpPr>
            <a:spLocks noGrp="1"/>
          </p:cNvSpPr>
          <p:nvPr>
            <p:ph sz="quarter" idx="30" hasCustomPrompt="1"/>
          </p:nvPr>
        </p:nvSpPr>
        <p:spPr>
          <a:xfrm>
            <a:off x="7454562"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3" name="Picture Placeholder 3"/>
          <p:cNvSpPr>
            <a:spLocks noGrp="1"/>
          </p:cNvSpPr>
          <p:nvPr>
            <p:ph type="pic" sz="quarter" idx="31"/>
          </p:nvPr>
        </p:nvSpPr>
        <p:spPr>
          <a:xfrm>
            <a:off x="9300356"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64" name="Content Placeholder 13"/>
          <p:cNvSpPr>
            <a:spLocks noGrp="1"/>
          </p:cNvSpPr>
          <p:nvPr>
            <p:ph sz="quarter" idx="32" hasCustomPrompt="1"/>
          </p:nvPr>
        </p:nvSpPr>
        <p:spPr>
          <a:xfrm>
            <a:off x="10362885"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5" name="Picture Placeholder 3"/>
          <p:cNvSpPr>
            <a:spLocks noGrp="1"/>
          </p:cNvSpPr>
          <p:nvPr>
            <p:ph type="pic" sz="quarter" idx="33"/>
          </p:nvPr>
        </p:nvSpPr>
        <p:spPr>
          <a:xfrm>
            <a:off x="575387"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66" name="Content Placeholder 13"/>
          <p:cNvSpPr>
            <a:spLocks noGrp="1"/>
          </p:cNvSpPr>
          <p:nvPr>
            <p:ph sz="quarter" idx="34" hasCustomPrompt="1"/>
          </p:nvPr>
        </p:nvSpPr>
        <p:spPr>
          <a:xfrm>
            <a:off x="1637916"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7" name="Picture Placeholder 3"/>
          <p:cNvSpPr>
            <a:spLocks noGrp="1"/>
          </p:cNvSpPr>
          <p:nvPr>
            <p:ph type="pic" sz="quarter" idx="35"/>
          </p:nvPr>
        </p:nvSpPr>
        <p:spPr>
          <a:xfrm>
            <a:off x="3483710"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68" name="Content Placeholder 13"/>
          <p:cNvSpPr>
            <a:spLocks noGrp="1"/>
          </p:cNvSpPr>
          <p:nvPr>
            <p:ph sz="quarter" idx="36" hasCustomPrompt="1"/>
          </p:nvPr>
        </p:nvSpPr>
        <p:spPr>
          <a:xfrm>
            <a:off x="4546239"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9" name="Picture Placeholder 3"/>
          <p:cNvSpPr>
            <a:spLocks noGrp="1"/>
          </p:cNvSpPr>
          <p:nvPr>
            <p:ph type="pic" sz="quarter" idx="37"/>
          </p:nvPr>
        </p:nvSpPr>
        <p:spPr>
          <a:xfrm>
            <a:off x="6392033"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70" name="Content Placeholder 13"/>
          <p:cNvSpPr>
            <a:spLocks noGrp="1"/>
          </p:cNvSpPr>
          <p:nvPr>
            <p:ph sz="quarter" idx="38" hasCustomPrompt="1"/>
          </p:nvPr>
        </p:nvSpPr>
        <p:spPr>
          <a:xfrm>
            <a:off x="7454562"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71" name="Picture Placeholder 3"/>
          <p:cNvSpPr>
            <a:spLocks noGrp="1"/>
          </p:cNvSpPr>
          <p:nvPr>
            <p:ph type="pic" sz="quarter" idx="39"/>
          </p:nvPr>
        </p:nvSpPr>
        <p:spPr>
          <a:xfrm>
            <a:off x="9300356"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72" name="Content Placeholder 13"/>
          <p:cNvSpPr>
            <a:spLocks noGrp="1"/>
          </p:cNvSpPr>
          <p:nvPr>
            <p:ph sz="quarter" idx="40" hasCustomPrompt="1"/>
          </p:nvPr>
        </p:nvSpPr>
        <p:spPr>
          <a:xfrm>
            <a:off x="10362885"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330649048"/>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
        <p:nvSpPr>
          <p:cNvPr id="50"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51" name="Content Placeholder 13"/>
          <p:cNvSpPr>
            <a:spLocks noGrp="1"/>
          </p:cNvSpPr>
          <p:nvPr>
            <p:ph sz="quarter" idx="18" hasCustomPrompt="1"/>
          </p:nvPr>
        </p:nvSpPr>
        <p:spPr>
          <a:xfrm>
            <a:off x="1637916"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2" name="Picture Placeholder 3"/>
          <p:cNvSpPr>
            <a:spLocks noGrp="1"/>
          </p:cNvSpPr>
          <p:nvPr>
            <p:ph type="pic" sz="quarter" idx="19"/>
          </p:nvPr>
        </p:nvSpPr>
        <p:spPr>
          <a:xfrm>
            <a:off x="3483710"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53" name="Content Placeholder 13"/>
          <p:cNvSpPr>
            <a:spLocks noGrp="1"/>
          </p:cNvSpPr>
          <p:nvPr>
            <p:ph sz="quarter" idx="20" hasCustomPrompt="1"/>
          </p:nvPr>
        </p:nvSpPr>
        <p:spPr>
          <a:xfrm>
            <a:off x="4546239"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4" name="Picture Placeholder 3"/>
          <p:cNvSpPr>
            <a:spLocks noGrp="1"/>
          </p:cNvSpPr>
          <p:nvPr>
            <p:ph type="pic" sz="quarter" idx="21"/>
          </p:nvPr>
        </p:nvSpPr>
        <p:spPr>
          <a:xfrm>
            <a:off x="6392033"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55" name="Content Placeholder 13"/>
          <p:cNvSpPr>
            <a:spLocks noGrp="1"/>
          </p:cNvSpPr>
          <p:nvPr>
            <p:ph sz="quarter" idx="22" hasCustomPrompt="1"/>
          </p:nvPr>
        </p:nvSpPr>
        <p:spPr>
          <a:xfrm>
            <a:off x="7454562"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6" name="Picture Placeholder 3"/>
          <p:cNvSpPr>
            <a:spLocks noGrp="1"/>
          </p:cNvSpPr>
          <p:nvPr>
            <p:ph type="pic" sz="quarter" idx="23"/>
          </p:nvPr>
        </p:nvSpPr>
        <p:spPr>
          <a:xfrm>
            <a:off x="9300356"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57" name="Content Placeholder 13"/>
          <p:cNvSpPr>
            <a:spLocks noGrp="1"/>
          </p:cNvSpPr>
          <p:nvPr>
            <p:ph sz="quarter" idx="24" hasCustomPrompt="1"/>
          </p:nvPr>
        </p:nvSpPr>
        <p:spPr>
          <a:xfrm>
            <a:off x="10362885"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8" name="Picture Placeholder 3"/>
          <p:cNvSpPr>
            <a:spLocks noGrp="1"/>
          </p:cNvSpPr>
          <p:nvPr>
            <p:ph type="pic" sz="quarter" idx="25"/>
          </p:nvPr>
        </p:nvSpPr>
        <p:spPr>
          <a:xfrm>
            <a:off x="575387"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59" name="Content Placeholder 13"/>
          <p:cNvSpPr>
            <a:spLocks noGrp="1"/>
          </p:cNvSpPr>
          <p:nvPr>
            <p:ph sz="quarter" idx="26" hasCustomPrompt="1"/>
          </p:nvPr>
        </p:nvSpPr>
        <p:spPr>
          <a:xfrm>
            <a:off x="1637916"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0" name="Picture Placeholder 3"/>
          <p:cNvSpPr>
            <a:spLocks noGrp="1"/>
          </p:cNvSpPr>
          <p:nvPr>
            <p:ph type="pic" sz="quarter" idx="27"/>
          </p:nvPr>
        </p:nvSpPr>
        <p:spPr>
          <a:xfrm>
            <a:off x="3483710"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61" name="Content Placeholder 13"/>
          <p:cNvSpPr>
            <a:spLocks noGrp="1"/>
          </p:cNvSpPr>
          <p:nvPr>
            <p:ph sz="quarter" idx="28" hasCustomPrompt="1"/>
          </p:nvPr>
        </p:nvSpPr>
        <p:spPr>
          <a:xfrm>
            <a:off x="4546239"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2" name="Picture Placeholder 3"/>
          <p:cNvSpPr>
            <a:spLocks noGrp="1"/>
          </p:cNvSpPr>
          <p:nvPr>
            <p:ph type="pic" sz="quarter" idx="29"/>
          </p:nvPr>
        </p:nvSpPr>
        <p:spPr>
          <a:xfrm>
            <a:off x="6392033"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63" name="Content Placeholder 13"/>
          <p:cNvSpPr>
            <a:spLocks noGrp="1"/>
          </p:cNvSpPr>
          <p:nvPr>
            <p:ph sz="quarter" idx="30" hasCustomPrompt="1"/>
          </p:nvPr>
        </p:nvSpPr>
        <p:spPr>
          <a:xfrm>
            <a:off x="7454562"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4" name="Picture Placeholder 3"/>
          <p:cNvSpPr>
            <a:spLocks noGrp="1"/>
          </p:cNvSpPr>
          <p:nvPr>
            <p:ph type="pic" sz="quarter" idx="31"/>
          </p:nvPr>
        </p:nvSpPr>
        <p:spPr>
          <a:xfrm>
            <a:off x="9300356"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65" name="Content Placeholder 13"/>
          <p:cNvSpPr>
            <a:spLocks noGrp="1"/>
          </p:cNvSpPr>
          <p:nvPr>
            <p:ph sz="quarter" idx="32" hasCustomPrompt="1"/>
          </p:nvPr>
        </p:nvSpPr>
        <p:spPr>
          <a:xfrm>
            <a:off x="10362885"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6" name="Picture Placeholder 3"/>
          <p:cNvSpPr>
            <a:spLocks noGrp="1"/>
          </p:cNvSpPr>
          <p:nvPr>
            <p:ph type="pic" sz="quarter" idx="33"/>
          </p:nvPr>
        </p:nvSpPr>
        <p:spPr>
          <a:xfrm>
            <a:off x="575387"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67" name="Content Placeholder 13"/>
          <p:cNvSpPr>
            <a:spLocks noGrp="1"/>
          </p:cNvSpPr>
          <p:nvPr>
            <p:ph sz="quarter" idx="34" hasCustomPrompt="1"/>
          </p:nvPr>
        </p:nvSpPr>
        <p:spPr>
          <a:xfrm>
            <a:off x="1637916"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68" name="Picture Placeholder 3"/>
          <p:cNvSpPr>
            <a:spLocks noGrp="1"/>
          </p:cNvSpPr>
          <p:nvPr>
            <p:ph type="pic" sz="quarter" idx="35"/>
          </p:nvPr>
        </p:nvSpPr>
        <p:spPr>
          <a:xfrm>
            <a:off x="3483710"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69" name="Content Placeholder 13"/>
          <p:cNvSpPr>
            <a:spLocks noGrp="1"/>
          </p:cNvSpPr>
          <p:nvPr>
            <p:ph sz="quarter" idx="36" hasCustomPrompt="1"/>
          </p:nvPr>
        </p:nvSpPr>
        <p:spPr>
          <a:xfrm>
            <a:off x="4546239"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70" name="Picture Placeholder 3"/>
          <p:cNvSpPr>
            <a:spLocks noGrp="1"/>
          </p:cNvSpPr>
          <p:nvPr>
            <p:ph type="pic" sz="quarter" idx="37"/>
          </p:nvPr>
        </p:nvSpPr>
        <p:spPr>
          <a:xfrm>
            <a:off x="6392033"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71" name="Content Placeholder 13"/>
          <p:cNvSpPr>
            <a:spLocks noGrp="1"/>
          </p:cNvSpPr>
          <p:nvPr>
            <p:ph sz="quarter" idx="38" hasCustomPrompt="1"/>
          </p:nvPr>
        </p:nvSpPr>
        <p:spPr>
          <a:xfrm>
            <a:off x="7454562"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72" name="Picture Placeholder 3"/>
          <p:cNvSpPr>
            <a:spLocks noGrp="1"/>
          </p:cNvSpPr>
          <p:nvPr>
            <p:ph type="pic" sz="quarter" idx="39"/>
          </p:nvPr>
        </p:nvSpPr>
        <p:spPr>
          <a:xfrm>
            <a:off x="9300356"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73" name="Content Placeholder 13"/>
          <p:cNvSpPr>
            <a:spLocks noGrp="1"/>
          </p:cNvSpPr>
          <p:nvPr>
            <p:ph sz="quarter" idx="40" hasCustomPrompt="1"/>
          </p:nvPr>
        </p:nvSpPr>
        <p:spPr>
          <a:xfrm>
            <a:off x="10362885"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138089621"/>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
        <p:nvSpPr>
          <p:cNvPr id="22"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23" name="Content Placeholder 13"/>
          <p:cNvSpPr>
            <a:spLocks noGrp="1"/>
          </p:cNvSpPr>
          <p:nvPr>
            <p:ph sz="quarter" idx="18" hasCustomPrompt="1"/>
          </p:nvPr>
        </p:nvSpPr>
        <p:spPr>
          <a:xfrm>
            <a:off x="1637916"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4" name="Picture Placeholder 3"/>
          <p:cNvSpPr>
            <a:spLocks noGrp="1"/>
          </p:cNvSpPr>
          <p:nvPr>
            <p:ph type="pic" sz="quarter" idx="19"/>
          </p:nvPr>
        </p:nvSpPr>
        <p:spPr>
          <a:xfrm>
            <a:off x="4360325"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5" name="Content Placeholder 13"/>
          <p:cNvSpPr>
            <a:spLocks noGrp="1"/>
          </p:cNvSpPr>
          <p:nvPr>
            <p:ph sz="quarter" idx="20" hasCustomPrompt="1"/>
          </p:nvPr>
        </p:nvSpPr>
        <p:spPr>
          <a:xfrm>
            <a:off x="5426633"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6" name="Picture Placeholder 3"/>
          <p:cNvSpPr>
            <a:spLocks noGrp="1"/>
          </p:cNvSpPr>
          <p:nvPr>
            <p:ph type="pic" sz="quarter" idx="21"/>
          </p:nvPr>
        </p:nvSpPr>
        <p:spPr>
          <a:xfrm>
            <a:off x="8145262" y="1639789"/>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31" name="Content Placeholder 13"/>
          <p:cNvSpPr>
            <a:spLocks noGrp="1"/>
          </p:cNvSpPr>
          <p:nvPr>
            <p:ph sz="quarter" idx="22" hasCustomPrompt="1"/>
          </p:nvPr>
        </p:nvSpPr>
        <p:spPr>
          <a:xfrm>
            <a:off x="9215349"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2" name="Picture Placeholder 3"/>
          <p:cNvSpPr>
            <a:spLocks noGrp="1"/>
          </p:cNvSpPr>
          <p:nvPr>
            <p:ph type="pic" sz="quarter" idx="25"/>
          </p:nvPr>
        </p:nvSpPr>
        <p:spPr>
          <a:xfrm>
            <a:off x="575387"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9" name="Content Placeholder 13"/>
          <p:cNvSpPr>
            <a:spLocks noGrp="1"/>
          </p:cNvSpPr>
          <p:nvPr>
            <p:ph sz="quarter" idx="26" hasCustomPrompt="1"/>
          </p:nvPr>
        </p:nvSpPr>
        <p:spPr>
          <a:xfrm>
            <a:off x="1637916"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0" name="Picture Placeholder 3"/>
          <p:cNvSpPr>
            <a:spLocks noGrp="1"/>
          </p:cNvSpPr>
          <p:nvPr>
            <p:ph type="pic" sz="quarter" idx="27"/>
          </p:nvPr>
        </p:nvSpPr>
        <p:spPr>
          <a:xfrm>
            <a:off x="4360325"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47" name="Content Placeholder 13"/>
          <p:cNvSpPr>
            <a:spLocks noGrp="1"/>
          </p:cNvSpPr>
          <p:nvPr>
            <p:ph sz="quarter" idx="28" hasCustomPrompt="1"/>
          </p:nvPr>
        </p:nvSpPr>
        <p:spPr>
          <a:xfrm>
            <a:off x="5426633"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8" name="Picture Placeholder 3"/>
          <p:cNvSpPr>
            <a:spLocks noGrp="1"/>
          </p:cNvSpPr>
          <p:nvPr>
            <p:ph type="pic" sz="quarter" idx="29"/>
          </p:nvPr>
        </p:nvSpPr>
        <p:spPr>
          <a:xfrm>
            <a:off x="8145262" y="3153547"/>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50" name="Content Placeholder 13"/>
          <p:cNvSpPr>
            <a:spLocks noGrp="1"/>
          </p:cNvSpPr>
          <p:nvPr>
            <p:ph sz="quarter" idx="30" hasCustomPrompt="1"/>
          </p:nvPr>
        </p:nvSpPr>
        <p:spPr>
          <a:xfrm>
            <a:off x="9215349"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1" name="Picture Placeholder 3"/>
          <p:cNvSpPr>
            <a:spLocks noGrp="1"/>
          </p:cNvSpPr>
          <p:nvPr>
            <p:ph type="pic" sz="quarter" idx="33"/>
          </p:nvPr>
        </p:nvSpPr>
        <p:spPr>
          <a:xfrm>
            <a:off x="575387"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52" name="Content Placeholder 13"/>
          <p:cNvSpPr>
            <a:spLocks noGrp="1"/>
          </p:cNvSpPr>
          <p:nvPr>
            <p:ph sz="quarter" idx="34" hasCustomPrompt="1"/>
          </p:nvPr>
        </p:nvSpPr>
        <p:spPr>
          <a:xfrm>
            <a:off x="1637916"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3" name="Picture Placeholder 3"/>
          <p:cNvSpPr>
            <a:spLocks noGrp="1"/>
          </p:cNvSpPr>
          <p:nvPr>
            <p:ph type="pic" sz="quarter" idx="35"/>
          </p:nvPr>
        </p:nvSpPr>
        <p:spPr>
          <a:xfrm>
            <a:off x="4360325"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54" name="Content Placeholder 13"/>
          <p:cNvSpPr>
            <a:spLocks noGrp="1"/>
          </p:cNvSpPr>
          <p:nvPr>
            <p:ph sz="quarter" idx="36" hasCustomPrompt="1"/>
          </p:nvPr>
        </p:nvSpPr>
        <p:spPr>
          <a:xfrm>
            <a:off x="5426633"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5" name="Picture Placeholder 3"/>
          <p:cNvSpPr>
            <a:spLocks noGrp="1"/>
          </p:cNvSpPr>
          <p:nvPr>
            <p:ph type="pic" sz="quarter" idx="37"/>
          </p:nvPr>
        </p:nvSpPr>
        <p:spPr>
          <a:xfrm>
            <a:off x="8145262" y="4667304"/>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56" name="Content Placeholder 13"/>
          <p:cNvSpPr>
            <a:spLocks noGrp="1"/>
          </p:cNvSpPr>
          <p:nvPr>
            <p:ph sz="quarter" idx="38" hasCustomPrompt="1"/>
          </p:nvPr>
        </p:nvSpPr>
        <p:spPr>
          <a:xfrm>
            <a:off x="9215349"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39957860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 Team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21"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22" name="Content Placeholder 13"/>
          <p:cNvSpPr>
            <a:spLocks noGrp="1"/>
          </p:cNvSpPr>
          <p:nvPr>
            <p:ph sz="quarter" idx="18" hasCustomPrompt="1"/>
          </p:nvPr>
        </p:nvSpPr>
        <p:spPr>
          <a:xfrm>
            <a:off x="1637916"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3" name="Picture Placeholder 3"/>
          <p:cNvSpPr>
            <a:spLocks noGrp="1"/>
          </p:cNvSpPr>
          <p:nvPr>
            <p:ph type="pic" sz="quarter" idx="19"/>
          </p:nvPr>
        </p:nvSpPr>
        <p:spPr>
          <a:xfrm>
            <a:off x="4360325"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4" name="Content Placeholder 13"/>
          <p:cNvSpPr>
            <a:spLocks noGrp="1"/>
          </p:cNvSpPr>
          <p:nvPr>
            <p:ph sz="quarter" idx="20" hasCustomPrompt="1"/>
          </p:nvPr>
        </p:nvSpPr>
        <p:spPr>
          <a:xfrm>
            <a:off x="5426633"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5" name="Picture Placeholder 3"/>
          <p:cNvSpPr>
            <a:spLocks noGrp="1"/>
          </p:cNvSpPr>
          <p:nvPr>
            <p:ph type="pic" sz="quarter" idx="21"/>
          </p:nvPr>
        </p:nvSpPr>
        <p:spPr>
          <a:xfrm>
            <a:off x="8145262" y="1639789"/>
            <a:ext cx="914400" cy="914400"/>
          </a:xfr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26" name="Content Placeholder 13"/>
          <p:cNvSpPr>
            <a:spLocks noGrp="1"/>
          </p:cNvSpPr>
          <p:nvPr>
            <p:ph sz="quarter" idx="22" hasCustomPrompt="1"/>
          </p:nvPr>
        </p:nvSpPr>
        <p:spPr>
          <a:xfrm>
            <a:off x="9215349"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1" name="Picture Placeholder 3"/>
          <p:cNvSpPr>
            <a:spLocks noGrp="1"/>
          </p:cNvSpPr>
          <p:nvPr>
            <p:ph type="pic" sz="quarter" idx="25"/>
          </p:nvPr>
        </p:nvSpPr>
        <p:spPr>
          <a:xfrm>
            <a:off x="575387"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2" name="Content Placeholder 13"/>
          <p:cNvSpPr>
            <a:spLocks noGrp="1"/>
          </p:cNvSpPr>
          <p:nvPr>
            <p:ph sz="quarter" idx="26" hasCustomPrompt="1"/>
          </p:nvPr>
        </p:nvSpPr>
        <p:spPr>
          <a:xfrm>
            <a:off x="1637916"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9" name="Picture Placeholder 3"/>
          <p:cNvSpPr>
            <a:spLocks noGrp="1"/>
          </p:cNvSpPr>
          <p:nvPr>
            <p:ph type="pic" sz="quarter" idx="27"/>
          </p:nvPr>
        </p:nvSpPr>
        <p:spPr>
          <a:xfrm>
            <a:off x="4360325" y="3153548"/>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40" name="Content Placeholder 13"/>
          <p:cNvSpPr>
            <a:spLocks noGrp="1"/>
          </p:cNvSpPr>
          <p:nvPr>
            <p:ph sz="quarter" idx="28" hasCustomPrompt="1"/>
          </p:nvPr>
        </p:nvSpPr>
        <p:spPr>
          <a:xfrm>
            <a:off x="5426633"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7" name="Picture Placeholder 3"/>
          <p:cNvSpPr>
            <a:spLocks noGrp="1"/>
          </p:cNvSpPr>
          <p:nvPr>
            <p:ph type="pic" sz="quarter" idx="29"/>
          </p:nvPr>
        </p:nvSpPr>
        <p:spPr>
          <a:xfrm>
            <a:off x="8145262" y="3153547"/>
            <a:ext cx="914400" cy="914400"/>
          </a:xfrm>
          <a:solidFill>
            <a:schemeClr val="bg1">
              <a:lumMod val="95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48" name="Content Placeholder 13"/>
          <p:cNvSpPr>
            <a:spLocks noGrp="1"/>
          </p:cNvSpPr>
          <p:nvPr>
            <p:ph sz="quarter" idx="30" hasCustomPrompt="1"/>
          </p:nvPr>
        </p:nvSpPr>
        <p:spPr>
          <a:xfrm>
            <a:off x="9215349"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Picture Placeholder 3"/>
          <p:cNvSpPr>
            <a:spLocks noGrp="1"/>
          </p:cNvSpPr>
          <p:nvPr>
            <p:ph type="pic" sz="quarter" idx="33"/>
          </p:nvPr>
        </p:nvSpPr>
        <p:spPr>
          <a:xfrm>
            <a:off x="575387"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50" name="Content Placeholder 13"/>
          <p:cNvSpPr>
            <a:spLocks noGrp="1"/>
          </p:cNvSpPr>
          <p:nvPr>
            <p:ph sz="quarter" idx="34" hasCustomPrompt="1"/>
          </p:nvPr>
        </p:nvSpPr>
        <p:spPr>
          <a:xfrm>
            <a:off x="1637916"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1" name="Picture Placeholder 3"/>
          <p:cNvSpPr>
            <a:spLocks noGrp="1"/>
          </p:cNvSpPr>
          <p:nvPr>
            <p:ph type="pic" sz="quarter" idx="35"/>
          </p:nvPr>
        </p:nvSpPr>
        <p:spPr>
          <a:xfrm>
            <a:off x="4360325" y="4667305"/>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52" name="Content Placeholder 13"/>
          <p:cNvSpPr>
            <a:spLocks noGrp="1"/>
          </p:cNvSpPr>
          <p:nvPr>
            <p:ph sz="quarter" idx="36" hasCustomPrompt="1"/>
          </p:nvPr>
        </p:nvSpPr>
        <p:spPr>
          <a:xfrm>
            <a:off x="5426633"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3" name="Picture Placeholder 3"/>
          <p:cNvSpPr>
            <a:spLocks noGrp="1"/>
          </p:cNvSpPr>
          <p:nvPr>
            <p:ph type="pic" sz="quarter" idx="37"/>
          </p:nvPr>
        </p:nvSpPr>
        <p:spPr>
          <a:xfrm>
            <a:off x="8145262" y="4667304"/>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54" name="Content Placeholder 13"/>
          <p:cNvSpPr>
            <a:spLocks noGrp="1"/>
          </p:cNvSpPr>
          <p:nvPr>
            <p:ph sz="quarter" idx="38" hasCustomPrompt="1"/>
          </p:nvPr>
        </p:nvSpPr>
        <p:spPr>
          <a:xfrm>
            <a:off x="9215349"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13419808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360325"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5426633"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8145262" y="1639789"/>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9215349"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4360325" y="388657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5426633"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8145262" y="3886576"/>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9215349"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30326587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 Team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360325" y="1639790"/>
            <a:ext cx="914400" cy="914400"/>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5426633"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8145262" y="1639789"/>
            <a:ext cx="914400" cy="914400"/>
          </a:xfrm>
          <a:solidFill>
            <a:schemeClr val="bg1">
              <a:lumMod val="95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9215349"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4360325" y="3886577"/>
            <a:ext cx="914400" cy="914400"/>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5426633"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8145262" y="3886576"/>
            <a:ext cx="914400" cy="914400"/>
          </a:xfrm>
          <a:solidFill>
            <a:schemeClr val="bg1">
              <a:lumMod val="95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9215349"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643299259"/>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2295374"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6279803" y="1639790"/>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8003569"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2295374"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6279803" y="3886577"/>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8003569"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17825308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2295374"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6279803" y="1639790"/>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8003569"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2295374"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6279803" y="3886577"/>
            <a:ext cx="1534154" cy="1534154"/>
          </a:xfr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8003569"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99439107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564225"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575387"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5349163"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360325"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9134100"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8145262"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62807749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 Team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564225"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575387"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5349163"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360325"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9134100"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8145262"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696263565"/>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 Team Subtitle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221602"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719254"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3523116"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6326978"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11" name="Content Placeholder 13"/>
          <p:cNvSpPr>
            <a:spLocks noGrp="1"/>
          </p:cNvSpPr>
          <p:nvPr>
            <p:ph sz="quarter" idx="43" hasCustomPrompt="1"/>
          </p:nvPr>
        </p:nvSpPr>
        <p:spPr>
          <a:xfrm>
            <a:off x="9130841"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93760829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 Team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221602"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719254"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3523116"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6326978"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5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11" name="Content Placeholder 13"/>
          <p:cNvSpPr>
            <a:spLocks noGrp="1"/>
          </p:cNvSpPr>
          <p:nvPr>
            <p:ph sz="quarter" idx="43" hasCustomPrompt="1"/>
          </p:nvPr>
        </p:nvSpPr>
        <p:spPr>
          <a:xfrm>
            <a:off x="9130841"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4552547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18219"/>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9199690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452420"/>
            <a:ext cx="10363200" cy="46275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7766238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wo column text no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numCol="2" spcCol="274320">
            <a:normAutofit/>
          </a:bodyPr>
          <a:lstStyle>
            <a:lvl1pPr marL="0" indent="0">
              <a:spcBef>
                <a:spcPts val="1200"/>
              </a:spcBef>
              <a:buNone/>
              <a:defRPr sz="1600"/>
            </a:lvl1pPr>
            <a:lvl2pPr marL="228594" indent="-228594">
              <a:spcBef>
                <a:spcPts val="1200"/>
              </a:spcBef>
              <a:buFont typeface="Arial" panose="020B0604020202020204" pitchFamily="34" charset="0"/>
              <a:buChar char="•"/>
              <a:defRPr sz="1600"/>
            </a:lvl2pPr>
            <a:lvl3pPr marL="476239" indent="-247644">
              <a:spcBef>
                <a:spcPts val="1200"/>
              </a:spcBef>
              <a:buFont typeface="Open Sans Light" panose="020B0306030504020204" pitchFamily="34" charset="0"/>
              <a:buChar char="–"/>
              <a:defRPr sz="1600"/>
            </a:lvl3pPr>
            <a:lvl4pPr marL="685783" indent="-228594">
              <a:spcBef>
                <a:spcPts val="1200"/>
              </a:spcBef>
              <a:buFont typeface="Arial" panose="020B0604020202020204" pitchFamily="34" charset="0"/>
              <a:buChar char="•"/>
              <a:defRPr sz="1600"/>
            </a:lvl4pPr>
            <a:lvl5pPr marL="914377" indent="-228594">
              <a:spcBef>
                <a:spcPts val="1200"/>
              </a:spcBef>
              <a:buFont typeface="Open Sans Light" panose="020B0306030504020204" pitchFamily="34" charset="0"/>
              <a:buChar cha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51886118"/>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wo column tex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914400" y="1452420"/>
            <a:ext cx="10363200" cy="4627563"/>
          </a:xfrm>
        </p:spPr>
        <p:txBody>
          <a:bodyPr numCol="2" spcCol="274320">
            <a:normAutofit/>
          </a:bodyPr>
          <a:lstStyle>
            <a:lvl1pPr marL="0" indent="0">
              <a:spcBef>
                <a:spcPts val="1200"/>
              </a:spcBef>
              <a:buNone/>
              <a:defRPr sz="1600"/>
            </a:lvl1pPr>
            <a:lvl2pPr marL="228594" indent="-228594">
              <a:spcBef>
                <a:spcPts val="1200"/>
              </a:spcBef>
              <a:buFont typeface="Arial" panose="020B0604020202020204" pitchFamily="34" charset="0"/>
              <a:buChar char="•"/>
              <a:defRPr sz="1600"/>
            </a:lvl2pPr>
            <a:lvl3pPr marL="457189" indent="-228594">
              <a:spcBef>
                <a:spcPts val="1200"/>
              </a:spcBef>
              <a:buFont typeface="Open Sans Light" panose="020B0306030504020204" pitchFamily="34" charset="0"/>
              <a:buChar char="–"/>
              <a:defRPr sz="1600"/>
            </a:lvl3pPr>
            <a:lvl4pPr marL="685783" indent="-228594">
              <a:spcBef>
                <a:spcPts val="1200"/>
              </a:spcBef>
              <a:buFont typeface="Arial" panose="020B0604020202020204" pitchFamily="34" charset="0"/>
              <a:buChar char="•"/>
              <a:defRPr sz="1600"/>
            </a:lvl4pPr>
            <a:lvl5pPr marL="914377" indent="-228594">
              <a:spcBef>
                <a:spcPts val="1200"/>
              </a:spcBef>
              <a:buFont typeface="Open Sans Light" panose="020B0306030504020204" pitchFamily="34" charset="0"/>
              <a:buChar cha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20936028"/>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wo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45242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97600" y="1452420"/>
            <a:ext cx="5080000" cy="4525963"/>
          </a:xfrm>
        </p:spPr>
        <p:txBody>
          <a:bodyPr>
            <a:normAutofit/>
          </a:bodyPr>
          <a:lstStyle>
            <a:lvl1pPr>
              <a:defRPr sz="20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429670321"/>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mparison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62284"/>
            <a:ext cx="5082117" cy="307776"/>
          </a:xfrm>
        </p:spPr>
        <p:txBody>
          <a:bodyPr wrap="square" anchor="b">
            <a:spAutoFit/>
          </a:bodyPr>
          <a:lstStyle>
            <a:lvl1pPr marL="0" indent="0">
              <a:spcBef>
                <a:spcPts val="0"/>
              </a:spcBef>
              <a:buNone/>
              <a:defRPr sz="20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4" name="Content Placeholder 3"/>
          <p:cNvSpPr>
            <a:spLocks noGrp="1"/>
          </p:cNvSpPr>
          <p:nvPr>
            <p:ph sz="half" idx="2"/>
          </p:nvPr>
        </p:nvSpPr>
        <p:spPr>
          <a:xfrm>
            <a:off x="914400" y="1803370"/>
            <a:ext cx="5082117" cy="4368831"/>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93369" y="1462284"/>
            <a:ext cx="5084232" cy="307776"/>
          </a:xfrm>
        </p:spPr>
        <p:txBody>
          <a:bodyPr wrap="square" anchor="b">
            <a:spAutoFit/>
          </a:bodyPr>
          <a:lstStyle>
            <a:lvl1pPr marL="0" indent="0">
              <a:spcBef>
                <a:spcPts val="0"/>
              </a:spcBef>
              <a:buNone/>
              <a:defRPr sz="20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smtClean="0"/>
              <a:t>Click to edit Master text styles</a:t>
            </a:r>
          </a:p>
        </p:txBody>
      </p:sp>
      <p:sp>
        <p:nvSpPr>
          <p:cNvPr id="6" name="Content Placeholder 5"/>
          <p:cNvSpPr>
            <a:spLocks noGrp="1"/>
          </p:cNvSpPr>
          <p:nvPr>
            <p:ph sz="quarter" idx="4"/>
          </p:nvPr>
        </p:nvSpPr>
        <p:spPr>
          <a:xfrm>
            <a:off x="6193369" y="1803370"/>
            <a:ext cx="5084232" cy="4368831"/>
          </a:xfrm>
        </p:spPr>
        <p:txBody>
          <a:bodyPr>
            <a:normAutofit/>
          </a:bodyPr>
          <a:lstStyle>
            <a:lvl1pPr>
              <a:defRPr sz="20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135458706"/>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itle Sub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Text Placeholder 4"/>
          <p:cNvSpPr>
            <a:spLocks noGrp="1"/>
          </p:cNvSpPr>
          <p:nvPr>
            <p:ph type="body" sz="quarter" idx="1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896961626"/>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7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063240" cy="3438144"/>
          </a:xfrm>
        </p:spPr>
        <p:txBody>
          <a:bodyPr lIns="182880" tIns="91440" rIns="182880" bIns="91440"/>
          <a:lstStyle>
            <a:lvl1pPr marL="0" indent="0">
              <a:buFontTx/>
              <a:buNone/>
              <a:defRPr/>
            </a:lvl1pPr>
          </a:lstStyle>
          <a:p>
            <a:endParaRPr lang="en-US"/>
          </a:p>
        </p:txBody>
      </p:sp>
      <p:sp>
        <p:nvSpPr>
          <p:cNvPr id="7" name="Picture Placeholder 3"/>
          <p:cNvSpPr>
            <a:spLocks noGrp="1"/>
          </p:cNvSpPr>
          <p:nvPr>
            <p:ph type="pic" sz="quarter" idx="11"/>
          </p:nvPr>
        </p:nvSpPr>
        <p:spPr>
          <a:xfrm>
            <a:off x="3049016" y="0"/>
            <a:ext cx="3063240" cy="3438144"/>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6098032" y="0"/>
            <a:ext cx="3063240" cy="3438144"/>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9147048" y="0"/>
            <a:ext cx="3063240" cy="3438144"/>
          </a:xfrm>
        </p:spPr>
        <p:txBody>
          <a:bodyPr lIns="182880" tIns="91440" rIns="182880" bIns="91440"/>
          <a:lstStyle>
            <a:lvl1pPr marL="0" indent="0">
              <a:buFontTx/>
              <a:buNone/>
              <a:defRPr/>
            </a:lvl1pPr>
          </a:lstStyle>
          <a:p>
            <a:endParaRPr lang="en-US"/>
          </a:p>
        </p:txBody>
      </p:sp>
      <p:sp>
        <p:nvSpPr>
          <p:cNvPr id="15" name="Picture Placeholder 3"/>
          <p:cNvSpPr>
            <a:spLocks noGrp="1"/>
          </p:cNvSpPr>
          <p:nvPr>
            <p:ph type="pic" sz="quarter" idx="15"/>
          </p:nvPr>
        </p:nvSpPr>
        <p:spPr>
          <a:xfrm>
            <a:off x="0" y="3419856"/>
            <a:ext cx="3063240" cy="3438144"/>
          </a:xfrm>
        </p:spPr>
        <p:txBody>
          <a:bodyPr lIns="182880" tIns="91440" rIns="182880" bIns="91440"/>
          <a:lstStyle>
            <a:lvl1pPr marL="0" indent="0">
              <a:buFontTx/>
              <a:buNone/>
              <a:defRPr/>
            </a:lvl1pPr>
          </a:lstStyle>
          <a:p>
            <a:endParaRPr lang="en-US"/>
          </a:p>
        </p:txBody>
      </p:sp>
      <p:sp>
        <p:nvSpPr>
          <p:cNvPr id="16" name="Picture Placeholder 3"/>
          <p:cNvSpPr>
            <a:spLocks noGrp="1"/>
          </p:cNvSpPr>
          <p:nvPr>
            <p:ph type="pic" sz="quarter" idx="16"/>
          </p:nvPr>
        </p:nvSpPr>
        <p:spPr>
          <a:xfrm>
            <a:off x="3049016" y="3419856"/>
            <a:ext cx="3063240" cy="3438144"/>
          </a:xfrm>
        </p:spPr>
        <p:txBody>
          <a:bodyPr lIns="182880" tIns="91440" rIns="182880" bIns="91440"/>
          <a:lstStyle>
            <a:lvl1pPr marL="0" indent="0">
              <a:buFontTx/>
              <a:buNone/>
              <a:defRPr/>
            </a:lvl1pPr>
          </a:lstStyle>
          <a:p>
            <a:endParaRPr lang="en-US"/>
          </a:p>
        </p:txBody>
      </p:sp>
      <p:sp>
        <p:nvSpPr>
          <p:cNvPr id="17" name="Picture Placeholder 3"/>
          <p:cNvSpPr>
            <a:spLocks noGrp="1"/>
          </p:cNvSpPr>
          <p:nvPr>
            <p:ph type="pic" sz="quarter" idx="17"/>
          </p:nvPr>
        </p:nvSpPr>
        <p:spPr>
          <a:xfrm>
            <a:off x="6098032" y="3419856"/>
            <a:ext cx="3063240" cy="3438144"/>
          </a:xfrm>
        </p:spPr>
        <p:txBody>
          <a:bodyPr lIns="182880" tIns="91440" rIns="182880" bIns="91440"/>
          <a:lstStyle>
            <a:lvl1pPr marL="0" indent="0">
              <a:buFontTx/>
              <a:buNone/>
              <a:defRPr/>
            </a:lvl1pPr>
          </a:lstStyle>
          <a:p>
            <a:endParaRPr lang="en-US"/>
          </a:p>
        </p:txBody>
      </p:sp>
      <p:sp>
        <p:nvSpPr>
          <p:cNvPr id="18" name="Picture Placeholder 3"/>
          <p:cNvSpPr>
            <a:spLocks noGrp="1"/>
          </p:cNvSpPr>
          <p:nvPr>
            <p:ph type="pic" sz="quarter" idx="18"/>
          </p:nvPr>
        </p:nvSpPr>
        <p:spPr>
          <a:xfrm>
            <a:off x="9147048" y="3419856"/>
            <a:ext cx="3063240" cy="3438144"/>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180054851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8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441448" cy="2295144"/>
          </a:xfrm>
        </p:spPr>
        <p:txBody>
          <a:bodyPr lIns="182880" tIns="91440" rIns="182880" bIns="91440"/>
          <a:lstStyle>
            <a:lvl1pPr marL="0" indent="0">
              <a:buFontTx/>
              <a:buNone/>
              <a:defRPr/>
            </a:lvl1pPr>
          </a:lstStyle>
          <a:p>
            <a:endParaRPr lang="en-US" dirty="0"/>
          </a:p>
        </p:txBody>
      </p:sp>
      <p:sp>
        <p:nvSpPr>
          <p:cNvPr id="7" name="Picture Placeholder 3"/>
          <p:cNvSpPr>
            <a:spLocks noGrp="1"/>
          </p:cNvSpPr>
          <p:nvPr>
            <p:ph type="pic" sz="quarter" idx="11"/>
          </p:nvPr>
        </p:nvSpPr>
        <p:spPr>
          <a:xfrm>
            <a:off x="2437638" y="0"/>
            <a:ext cx="2441448" cy="2295144"/>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4875276" y="0"/>
            <a:ext cx="2441448" cy="2295144"/>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7312914" y="0"/>
            <a:ext cx="2441448" cy="2295144"/>
          </a:xfrm>
        </p:spPr>
        <p:txBody>
          <a:bodyPr lIns="182880" tIns="91440" rIns="182880" bIns="91440"/>
          <a:lstStyle>
            <a:lvl1pPr marL="0" indent="0">
              <a:buFontTx/>
              <a:buNone/>
              <a:defRPr/>
            </a:lvl1pPr>
          </a:lstStyle>
          <a:p>
            <a:endParaRPr lang="en-US"/>
          </a:p>
        </p:txBody>
      </p:sp>
      <p:sp>
        <p:nvSpPr>
          <p:cNvPr id="14" name="Picture Placeholder 3"/>
          <p:cNvSpPr>
            <a:spLocks noGrp="1"/>
          </p:cNvSpPr>
          <p:nvPr>
            <p:ph type="pic" sz="quarter" idx="14"/>
          </p:nvPr>
        </p:nvSpPr>
        <p:spPr>
          <a:xfrm>
            <a:off x="9750552" y="0"/>
            <a:ext cx="2441448" cy="2295144"/>
          </a:xfrm>
        </p:spPr>
        <p:txBody>
          <a:bodyPr lIns="182880" tIns="91440" rIns="182880" bIns="91440"/>
          <a:lstStyle>
            <a:lvl1pPr marL="0" indent="0">
              <a:buFontTx/>
              <a:buNone/>
              <a:defRPr/>
            </a:lvl1pPr>
          </a:lstStyle>
          <a:p>
            <a:endParaRPr lang="en-US"/>
          </a:p>
        </p:txBody>
      </p:sp>
      <p:sp>
        <p:nvSpPr>
          <p:cNvPr id="15" name="Picture Placeholder 3"/>
          <p:cNvSpPr>
            <a:spLocks noGrp="1"/>
          </p:cNvSpPr>
          <p:nvPr>
            <p:ph type="pic" sz="quarter" idx="15"/>
          </p:nvPr>
        </p:nvSpPr>
        <p:spPr>
          <a:xfrm>
            <a:off x="0" y="2281428"/>
            <a:ext cx="2441448" cy="2295144"/>
          </a:xfrm>
        </p:spPr>
        <p:txBody>
          <a:bodyPr lIns="182880" tIns="91440" rIns="182880" bIns="91440"/>
          <a:lstStyle>
            <a:lvl1pPr marL="0" indent="0">
              <a:buFontTx/>
              <a:buNone/>
              <a:defRPr/>
            </a:lvl1pPr>
          </a:lstStyle>
          <a:p>
            <a:endParaRPr lang="en-US" dirty="0"/>
          </a:p>
        </p:txBody>
      </p:sp>
      <p:sp>
        <p:nvSpPr>
          <p:cNvPr id="16" name="Picture Placeholder 3"/>
          <p:cNvSpPr>
            <a:spLocks noGrp="1"/>
          </p:cNvSpPr>
          <p:nvPr>
            <p:ph type="pic" sz="quarter" idx="16"/>
          </p:nvPr>
        </p:nvSpPr>
        <p:spPr>
          <a:xfrm>
            <a:off x="2437638" y="2281428"/>
            <a:ext cx="2441448" cy="2295144"/>
          </a:xfrm>
        </p:spPr>
        <p:txBody>
          <a:bodyPr lIns="182880" tIns="91440" rIns="182880" bIns="91440"/>
          <a:lstStyle>
            <a:lvl1pPr marL="0" indent="0">
              <a:buFontTx/>
              <a:buNone/>
              <a:defRPr/>
            </a:lvl1pPr>
          </a:lstStyle>
          <a:p>
            <a:endParaRPr lang="en-US"/>
          </a:p>
        </p:txBody>
      </p:sp>
      <p:sp>
        <p:nvSpPr>
          <p:cNvPr id="17" name="Picture Placeholder 3"/>
          <p:cNvSpPr>
            <a:spLocks noGrp="1"/>
          </p:cNvSpPr>
          <p:nvPr>
            <p:ph type="pic" sz="quarter" idx="17"/>
          </p:nvPr>
        </p:nvSpPr>
        <p:spPr>
          <a:xfrm>
            <a:off x="4875276" y="2281428"/>
            <a:ext cx="2441448" cy="2295144"/>
          </a:xfrm>
        </p:spPr>
        <p:txBody>
          <a:bodyPr lIns="182880" tIns="91440" rIns="182880" bIns="91440"/>
          <a:lstStyle>
            <a:lvl1pPr marL="0" indent="0">
              <a:buFontTx/>
              <a:buNone/>
              <a:defRPr/>
            </a:lvl1pPr>
          </a:lstStyle>
          <a:p>
            <a:endParaRPr lang="en-US"/>
          </a:p>
        </p:txBody>
      </p:sp>
      <p:sp>
        <p:nvSpPr>
          <p:cNvPr id="18" name="Picture Placeholder 3"/>
          <p:cNvSpPr>
            <a:spLocks noGrp="1"/>
          </p:cNvSpPr>
          <p:nvPr>
            <p:ph type="pic" sz="quarter" idx="18"/>
          </p:nvPr>
        </p:nvSpPr>
        <p:spPr>
          <a:xfrm>
            <a:off x="7312914" y="2281428"/>
            <a:ext cx="2441448" cy="2295144"/>
          </a:xfrm>
        </p:spPr>
        <p:txBody>
          <a:bodyPr lIns="182880" tIns="91440" rIns="182880" bIns="91440"/>
          <a:lstStyle>
            <a:lvl1pPr marL="0" indent="0">
              <a:buFontTx/>
              <a:buNone/>
              <a:defRPr/>
            </a:lvl1pPr>
          </a:lstStyle>
          <a:p>
            <a:endParaRPr lang="en-US"/>
          </a:p>
        </p:txBody>
      </p:sp>
      <p:sp>
        <p:nvSpPr>
          <p:cNvPr id="19" name="Picture Placeholder 3"/>
          <p:cNvSpPr>
            <a:spLocks noGrp="1"/>
          </p:cNvSpPr>
          <p:nvPr>
            <p:ph type="pic" sz="quarter" idx="19"/>
          </p:nvPr>
        </p:nvSpPr>
        <p:spPr>
          <a:xfrm>
            <a:off x="9750552" y="2281428"/>
            <a:ext cx="2441448" cy="2295144"/>
          </a:xfrm>
        </p:spPr>
        <p:txBody>
          <a:bodyPr lIns="182880" tIns="91440" rIns="182880" bIns="91440"/>
          <a:lstStyle>
            <a:lvl1pPr marL="0" indent="0">
              <a:buFontTx/>
              <a:buNone/>
              <a:defRPr/>
            </a:lvl1pPr>
          </a:lstStyle>
          <a:p>
            <a:endParaRPr lang="en-US"/>
          </a:p>
        </p:txBody>
      </p:sp>
      <p:sp>
        <p:nvSpPr>
          <p:cNvPr id="20" name="Picture Placeholder 3"/>
          <p:cNvSpPr>
            <a:spLocks noGrp="1"/>
          </p:cNvSpPr>
          <p:nvPr>
            <p:ph type="pic" sz="quarter" idx="20"/>
          </p:nvPr>
        </p:nvSpPr>
        <p:spPr>
          <a:xfrm>
            <a:off x="0" y="4562856"/>
            <a:ext cx="2441448" cy="2295144"/>
          </a:xfrm>
        </p:spPr>
        <p:txBody>
          <a:bodyPr lIns="182880" tIns="91440" rIns="182880" bIns="91440"/>
          <a:lstStyle>
            <a:lvl1pPr marL="0" indent="0">
              <a:buFontTx/>
              <a:buNone/>
              <a:defRPr/>
            </a:lvl1pPr>
          </a:lstStyle>
          <a:p>
            <a:endParaRPr lang="en-US"/>
          </a:p>
        </p:txBody>
      </p:sp>
      <p:sp>
        <p:nvSpPr>
          <p:cNvPr id="21" name="Picture Placeholder 3"/>
          <p:cNvSpPr>
            <a:spLocks noGrp="1"/>
          </p:cNvSpPr>
          <p:nvPr>
            <p:ph type="pic" sz="quarter" idx="21"/>
          </p:nvPr>
        </p:nvSpPr>
        <p:spPr>
          <a:xfrm>
            <a:off x="2446782" y="4562856"/>
            <a:ext cx="2441448" cy="2295144"/>
          </a:xfrm>
        </p:spPr>
        <p:txBody>
          <a:bodyPr lIns="182880" tIns="91440" rIns="182880" bIns="91440"/>
          <a:lstStyle>
            <a:lvl1pPr marL="0" indent="0">
              <a:buFontTx/>
              <a:buNone/>
              <a:defRPr/>
            </a:lvl1pPr>
          </a:lstStyle>
          <a:p>
            <a:endParaRPr lang="en-US"/>
          </a:p>
        </p:txBody>
      </p:sp>
      <p:sp>
        <p:nvSpPr>
          <p:cNvPr id="22" name="Picture Placeholder 3"/>
          <p:cNvSpPr>
            <a:spLocks noGrp="1"/>
          </p:cNvSpPr>
          <p:nvPr>
            <p:ph type="pic" sz="quarter" idx="22"/>
          </p:nvPr>
        </p:nvSpPr>
        <p:spPr>
          <a:xfrm>
            <a:off x="4884420" y="4562856"/>
            <a:ext cx="2441448" cy="2295144"/>
          </a:xfrm>
        </p:spPr>
        <p:txBody>
          <a:bodyPr lIns="182880" tIns="91440" rIns="182880" bIns="91440"/>
          <a:lstStyle>
            <a:lvl1pPr marL="0" indent="0">
              <a:buFontTx/>
              <a:buNone/>
              <a:defRPr/>
            </a:lvl1pPr>
          </a:lstStyle>
          <a:p>
            <a:endParaRPr lang="en-US"/>
          </a:p>
        </p:txBody>
      </p:sp>
      <p:sp>
        <p:nvSpPr>
          <p:cNvPr id="23" name="Picture Placeholder 3"/>
          <p:cNvSpPr>
            <a:spLocks noGrp="1"/>
          </p:cNvSpPr>
          <p:nvPr>
            <p:ph type="pic" sz="quarter" idx="23"/>
          </p:nvPr>
        </p:nvSpPr>
        <p:spPr>
          <a:xfrm>
            <a:off x="7322058" y="4562856"/>
            <a:ext cx="2441448" cy="2295144"/>
          </a:xfrm>
        </p:spPr>
        <p:txBody>
          <a:bodyPr lIns="182880" tIns="91440" rIns="182880" bIns="91440"/>
          <a:lstStyle>
            <a:lvl1pPr marL="0" indent="0">
              <a:buFontTx/>
              <a:buNone/>
              <a:defRPr/>
            </a:lvl1pPr>
          </a:lstStyle>
          <a:p>
            <a:endParaRPr lang="en-US"/>
          </a:p>
        </p:txBody>
      </p:sp>
      <p:sp>
        <p:nvSpPr>
          <p:cNvPr id="24" name="Picture Placeholder 3"/>
          <p:cNvSpPr>
            <a:spLocks noGrp="1"/>
          </p:cNvSpPr>
          <p:nvPr>
            <p:ph type="pic" sz="quarter" idx="24"/>
          </p:nvPr>
        </p:nvSpPr>
        <p:spPr>
          <a:xfrm>
            <a:off x="9750552" y="4562856"/>
            <a:ext cx="2441448" cy="2295144"/>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3343136782"/>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9_Titl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048256" cy="1728216"/>
          </a:xfrm>
        </p:spPr>
        <p:txBody>
          <a:bodyPr lIns="182880" tIns="91440" rIns="182880" bIns="91440"/>
          <a:lstStyle>
            <a:lvl1pPr marL="0" indent="0">
              <a:buFontTx/>
              <a:buNone/>
              <a:defRPr/>
            </a:lvl1pPr>
          </a:lstStyle>
          <a:p>
            <a:endParaRPr lang="en-US"/>
          </a:p>
        </p:txBody>
      </p:sp>
      <p:sp>
        <p:nvSpPr>
          <p:cNvPr id="7" name="Picture Placeholder 3"/>
          <p:cNvSpPr>
            <a:spLocks noGrp="1"/>
          </p:cNvSpPr>
          <p:nvPr>
            <p:ph type="pic" sz="quarter" idx="11"/>
          </p:nvPr>
        </p:nvSpPr>
        <p:spPr>
          <a:xfrm>
            <a:off x="2028749" y="0"/>
            <a:ext cx="2048256" cy="1728216"/>
          </a:xfrm>
        </p:spPr>
        <p:txBody>
          <a:bodyPr lIns="182880" tIns="91440" rIns="182880" bIns="91440"/>
          <a:lstStyle>
            <a:lvl1pPr marL="0" indent="0">
              <a:buFontTx/>
              <a:buNone/>
              <a:defRPr/>
            </a:lvl1pPr>
          </a:lstStyle>
          <a:p>
            <a:endParaRPr lang="en-US"/>
          </a:p>
        </p:txBody>
      </p:sp>
      <p:sp>
        <p:nvSpPr>
          <p:cNvPr id="12" name="Picture Placeholder 3"/>
          <p:cNvSpPr>
            <a:spLocks noGrp="1"/>
          </p:cNvSpPr>
          <p:nvPr>
            <p:ph type="pic" sz="quarter" idx="12"/>
          </p:nvPr>
        </p:nvSpPr>
        <p:spPr>
          <a:xfrm>
            <a:off x="4057498" y="0"/>
            <a:ext cx="2048256" cy="1728216"/>
          </a:xfrm>
        </p:spPr>
        <p:txBody>
          <a:bodyPr lIns="182880" tIns="91440" rIns="182880" bIns="91440"/>
          <a:lstStyle>
            <a:lvl1pPr marL="0" indent="0">
              <a:buFontTx/>
              <a:buNone/>
              <a:defRPr/>
            </a:lvl1pPr>
          </a:lstStyle>
          <a:p>
            <a:endParaRPr lang="en-US"/>
          </a:p>
        </p:txBody>
      </p:sp>
      <p:sp>
        <p:nvSpPr>
          <p:cNvPr id="13" name="Picture Placeholder 3"/>
          <p:cNvSpPr>
            <a:spLocks noGrp="1"/>
          </p:cNvSpPr>
          <p:nvPr>
            <p:ph type="pic" sz="quarter" idx="13"/>
          </p:nvPr>
        </p:nvSpPr>
        <p:spPr>
          <a:xfrm>
            <a:off x="6086247" y="0"/>
            <a:ext cx="2048256" cy="1728216"/>
          </a:xfrm>
        </p:spPr>
        <p:txBody>
          <a:bodyPr lIns="182880" tIns="91440" rIns="182880" bIns="91440"/>
          <a:lstStyle>
            <a:lvl1pPr marL="0" indent="0">
              <a:buFontTx/>
              <a:buNone/>
              <a:defRPr/>
            </a:lvl1pPr>
          </a:lstStyle>
          <a:p>
            <a:endParaRPr lang="en-US"/>
          </a:p>
        </p:txBody>
      </p:sp>
      <p:sp>
        <p:nvSpPr>
          <p:cNvPr id="14" name="Picture Placeholder 3"/>
          <p:cNvSpPr>
            <a:spLocks noGrp="1"/>
          </p:cNvSpPr>
          <p:nvPr>
            <p:ph type="pic" sz="quarter" idx="14"/>
          </p:nvPr>
        </p:nvSpPr>
        <p:spPr>
          <a:xfrm>
            <a:off x="10143744" y="0"/>
            <a:ext cx="2048256" cy="1728216"/>
          </a:xfrm>
        </p:spPr>
        <p:txBody>
          <a:bodyPr lIns="182880" tIns="91440" rIns="182880" bIns="91440"/>
          <a:lstStyle>
            <a:lvl1pPr marL="0" indent="0">
              <a:buFontTx/>
              <a:buNone/>
              <a:defRPr/>
            </a:lvl1pPr>
          </a:lstStyle>
          <a:p>
            <a:endParaRPr lang="en-US"/>
          </a:p>
        </p:txBody>
      </p:sp>
      <p:sp>
        <p:nvSpPr>
          <p:cNvPr id="25" name="Picture Placeholder 3"/>
          <p:cNvSpPr>
            <a:spLocks noGrp="1"/>
          </p:cNvSpPr>
          <p:nvPr>
            <p:ph type="pic" sz="quarter" idx="25"/>
          </p:nvPr>
        </p:nvSpPr>
        <p:spPr>
          <a:xfrm>
            <a:off x="8114996" y="0"/>
            <a:ext cx="2048256" cy="1728216"/>
          </a:xfrm>
        </p:spPr>
        <p:txBody>
          <a:bodyPr lIns="182880" tIns="91440" rIns="182880" bIns="91440"/>
          <a:lstStyle>
            <a:lvl1pPr marL="0" indent="0">
              <a:buFontTx/>
              <a:buNone/>
              <a:defRPr/>
            </a:lvl1pPr>
          </a:lstStyle>
          <a:p>
            <a:endParaRPr lang="en-US"/>
          </a:p>
        </p:txBody>
      </p:sp>
      <p:sp>
        <p:nvSpPr>
          <p:cNvPr id="28" name="Picture Placeholder 3"/>
          <p:cNvSpPr>
            <a:spLocks noGrp="1"/>
          </p:cNvSpPr>
          <p:nvPr>
            <p:ph type="pic" sz="quarter" idx="26"/>
          </p:nvPr>
        </p:nvSpPr>
        <p:spPr>
          <a:xfrm>
            <a:off x="0" y="1709928"/>
            <a:ext cx="2048256" cy="1728216"/>
          </a:xfrm>
        </p:spPr>
        <p:txBody>
          <a:bodyPr lIns="182880" tIns="91440" rIns="182880" bIns="91440"/>
          <a:lstStyle>
            <a:lvl1pPr marL="0" indent="0">
              <a:buFontTx/>
              <a:buNone/>
              <a:defRPr/>
            </a:lvl1pPr>
          </a:lstStyle>
          <a:p>
            <a:endParaRPr lang="en-US"/>
          </a:p>
        </p:txBody>
      </p:sp>
      <p:sp>
        <p:nvSpPr>
          <p:cNvPr id="29" name="Picture Placeholder 3"/>
          <p:cNvSpPr>
            <a:spLocks noGrp="1"/>
          </p:cNvSpPr>
          <p:nvPr>
            <p:ph type="pic" sz="quarter" idx="27"/>
          </p:nvPr>
        </p:nvSpPr>
        <p:spPr>
          <a:xfrm>
            <a:off x="2028749" y="1709928"/>
            <a:ext cx="2048256" cy="1728216"/>
          </a:xfrm>
        </p:spPr>
        <p:txBody>
          <a:bodyPr lIns="182880" tIns="91440" rIns="182880" bIns="91440"/>
          <a:lstStyle>
            <a:lvl1pPr marL="0" indent="0">
              <a:buFontTx/>
              <a:buNone/>
              <a:defRPr/>
            </a:lvl1pPr>
          </a:lstStyle>
          <a:p>
            <a:endParaRPr lang="en-US"/>
          </a:p>
        </p:txBody>
      </p:sp>
      <p:sp>
        <p:nvSpPr>
          <p:cNvPr id="30" name="Picture Placeholder 3"/>
          <p:cNvSpPr>
            <a:spLocks noGrp="1"/>
          </p:cNvSpPr>
          <p:nvPr>
            <p:ph type="pic" sz="quarter" idx="28"/>
          </p:nvPr>
        </p:nvSpPr>
        <p:spPr>
          <a:xfrm>
            <a:off x="4057498" y="1709928"/>
            <a:ext cx="2048256" cy="1728216"/>
          </a:xfrm>
        </p:spPr>
        <p:txBody>
          <a:bodyPr lIns="182880" tIns="91440" rIns="182880" bIns="91440"/>
          <a:lstStyle>
            <a:lvl1pPr marL="0" indent="0">
              <a:buFontTx/>
              <a:buNone/>
              <a:defRPr/>
            </a:lvl1pPr>
          </a:lstStyle>
          <a:p>
            <a:endParaRPr lang="en-US"/>
          </a:p>
        </p:txBody>
      </p:sp>
      <p:sp>
        <p:nvSpPr>
          <p:cNvPr id="31" name="Picture Placeholder 3"/>
          <p:cNvSpPr>
            <a:spLocks noGrp="1"/>
          </p:cNvSpPr>
          <p:nvPr>
            <p:ph type="pic" sz="quarter" idx="29"/>
          </p:nvPr>
        </p:nvSpPr>
        <p:spPr>
          <a:xfrm>
            <a:off x="6086247" y="1709928"/>
            <a:ext cx="2048256" cy="1728216"/>
          </a:xfrm>
        </p:spPr>
        <p:txBody>
          <a:bodyPr lIns="182880" tIns="91440" rIns="182880" bIns="91440"/>
          <a:lstStyle>
            <a:lvl1pPr marL="0" indent="0">
              <a:buFontTx/>
              <a:buNone/>
              <a:defRPr/>
            </a:lvl1pPr>
          </a:lstStyle>
          <a:p>
            <a:endParaRPr lang="en-US"/>
          </a:p>
        </p:txBody>
      </p:sp>
      <p:sp>
        <p:nvSpPr>
          <p:cNvPr id="32" name="Picture Placeholder 3"/>
          <p:cNvSpPr>
            <a:spLocks noGrp="1"/>
          </p:cNvSpPr>
          <p:nvPr>
            <p:ph type="pic" sz="quarter" idx="30"/>
          </p:nvPr>
        </p:nvSpPr>
        <p:spPr>
          <a:xfrm>
            <a:off x="10143744" y="1709928"/>
            <a:ext cx="2048256" cy="1728216"/>
          </a:xfrm>
        </p:spPr>
        <p:txBody>
          <a:bodyPr lIns="182880" tIns="91440" rIns="182880" bIns="91440"/>
          <a:lstStyle>
            <a:lvl1pPr marL="0" indent="0">
              <a:buFontTx/>
              <a:buNone/>
              <a:defRPr/>
            </a:lvl1pPr>
          </a:lstStyle>
          <a:p>
            <a:endParaRPr lang="en-US"/>
          </a:p>
        </p:txBody>
      </p:sp>
      <p:sp>
        <p:nvSpPr>
          <p:cNvPr id="33" name="Picture Placeholder 3"/>
          <p:cNvSpPr>
            <a:spLocks noGrp="1"/>
          </p:cNvSpPr>
          <p:nvPr>
            <p:ph type="pic" sz="quarter" idx="31"/>
          </p:nvPr>
        </p:nvSpPr>
        <p:spPr>
          <a:xfrm>
            <a:off x="8114996" y="1709928"/>
            <a:ext cx="2048256" cy="1728216"/>
          </a:xfrm>
        </p:spPr>
        <p:txBody>
          <a:bodyPr lIns="182880" tIns="91440" rIns="182880" bIns="91440"/>
          <a:lstStyle>
            <a:lvl1pPr marL="0" indent="0">
              <a:buFontTx/>
              <a:buNone/>
              <a:defRPr/>
            </a:lvl1pPr>
          </a:lstStyle>
          <a:p>
            <a:endParaRPr lang="en-US"/>
          </a:p>
        </p:txBody>
      </p:sp>
      <p:sp>
        <p:nvSpPr>
          <p:cNvPr id="34" name="Picture Placeholder 3"/>
          <p:cNvSpPr>
            <a:spLocks noGrp="1"/>
          </p:cNvSpPr>
          <p:nvPr>
            <p:ph type="pic" sz="quarter" idx="32"/>
          </p:nvPr>
        </p:nvSpPr>
        <p:spPr>
          <a:xfrm>
            <a:off x="0" y="3419856"/>
            <a:ext cx="2048256" cy="1728216"/>
          </a:xfrm>
        </p:spPr>
        <p:txBody>
          <a:bodyPr lIns="182880" tIns="91440" rIns="182880" bIns="91440"/>
          <a:lstStyle>
            <a:lvl1pPr marL="0" indent="0">
              <a:buFontTx/>
              <a:buNone/>
              <a:defRPr/>
            </a:lvl1pPr>
          </a:lstStyle>
          <a:p>
            <a:endParaRPr lang="en-US"/>
          </a:p>
        </p:txBody>
      </p:sp>
      <p:sp>
        <p:nvSpPr>
          <p:cNvPr id="35" name="Picture Placeholder 3"/>
          <p:cNvSpPr>
            <a:spLocks noGrp="1"/>
          </p:cNvSpPr>
          <p:nvPr>
            <p:ph type="pic" sz="quarter" idx="33"/>
          </p:nvPr>
        </p:nvSpPr>
        <p:spPr>
          <a:xfrm>
            <a:off x="2028749" y="3419856"/>
            <a:ext cx="2048256" cy="1728216"/>
          </a:xfrm>
        </p:spPr>
        <p:txBody>
          <a:bodyPr lIns="182880" tIns="91440" rIns="182880" bIns="91440"/>
          <a:lstStyle>
            <a:lvl1pPr marL="0" indent="0">
              <a:buFontTx/>
              <a:buNone/>
              <a:defRPr/>
            </a:lvl1pPr>
          </a:lstStyle>
          <a:p>
            <a:endParaRPr lang="en-US"/>
          </a:p>
        </p:txBody>
      </p:sp>
      <p:sp>
        <p:nvSpPr>
          <p:cNvPr id="36" name="Picture Placeholder 3"/>
          <p:cNvSpPr>
            <a:spLocks noGrp="1"/>
          </p:cNvSpPr>
          <p:nvPr>
            <p:ph type="pic" sz="quarter" idx="34"/>
          </p:nvPr>
        </p:nvSpPr>
        <p:spPr>
          <a:xfrm>
            <a:off x="4057498" y="3419856"/>
            <a:ext cx="2048256" cy="1728216"/>
          </a:xfrm>
        </p:spPr>
        <p:txBody>
          <a:bodyPr lIns="182880" tIns="91440" rIns="182880" bIns="91440"/>
          <a:lstStyle>
            <a:lvl1pPr marL="0" indent="0">
              <a:buFontTx/>
              <a:buNone/>
              <a:defRPr/>
            </a:lvl1pPr>
          </a:lstStyle>
          <a:p>
            <a:endParaRPr lang="en-US"/>
          </a:p>
        </p:txBody>
      </p:sp>
      <p:sp>
        <p:nvSpPr>
          <p:cNvPr id="37" name="Picture Placeholder 3"/>
          <p:cNvSpPr>
            <a:spLocks noGrp="1"/>
          </p:cNvSpPr>
          <p:nvPr>
            <p:ph type="pic" sz="quarter" idx="35"/>
          </p:nvPr>
        </p:nvSpPr>
        <p:spPr>
          <a:xfrm>
            <a:off x="6086247" y="3419856"/>
            <a:ext cx="2048256" cy="1728216"/>
          </a:xfrm>
        </p:spPr>
        <p:txBody>
          <a:bodyPr lIns="182880" tIns="91440" rIns="182880" bIns="91440"/>
          <a:lstStyle>
            <a:lvl1pPr marL="0" indent="0">
              <a:buFontTx/>
              <a:buNone/>
              <a:defRPr/>
            </a:lvl1pPr>
          </a:lstStyle>
          <a:p>
            <a:endParaRPr lang="en-US"/>
          </a:p>
        </p:txBody>
      </p:sp>
      <p:sp>
        <p:nvSpPr>
          <p:cNvPr id="38" name="Picture Placeholder 3"/>
          <p:cNvSpPr>
            <a:spLocks noGrp="1"/>
          </p:cNvSpPr>
          <p:nvPr>
            <p:ph type="pic" sz="quarter" idx="36"/>
          </p:nvPr>
        </p:nvSpPr>
        <p:spPr>
          <a:xfrm>
            <a:off x="10143744" y="3419856"/>
            <a:ext cx="2048256" cy="1728216"/>
          </a:xfrm>
        </p:spPr>
        <p:txBody>
          <a:bodyPr lIns="182880" tIns="91440" rIns="182880" bIns="91440"/>
          <a:lstStyle>
            <a:lvl1pPr marL="0" indent="0">
              <a:buFontTx/>
              <a:buNone/>
              <a:defRPr/>
            </a:lvl1pPr>
          </a:lstStyle>
          <a:p>
            <a:endParaRPr lang="en-US"/>
          </a:p>
        </p:txBody>
      </p:sp>
      <p:sp>
        <p:nvSpPr>
          <p:cNvPr id="39" name="Picture Placeholder 3"/>
          <p:cNvSpPr>
            <a:spLocks noGrp="1"/>
          </p:cNvSpPr>
          <p:nvPr>
            <p:ph type="pic" sz="quarter" idx="37"/>
          </p:nvPr>
        </p:nvSpPr>
        <p:spPr>
          <a:xfrm>
            <a:off x="8114996" y="3419856"/>
            <a:ext cx="2048256" cy="1728216"/>
          </a:xfrm>
        </p:spPr>
        <p:txBody>
          <a:bodyPr lIns="182880" tIns="91440" rIns="182880" bIns="91440"/>
          <a:lstStyle>
            <a:lvl1pPr marL="0" indent="0">
              <a:buFontTx/>
              <a:buNone/>
              <a:defRPr/>
            </a:lvl1pPr>
          </a:lstStyle>
          <a:p>
            <a:endParaRPr lang="en-US"/>
          </a:p>
        </p:txBody>
      </p:sp>
      <p:sp>
        <p:nvSpPr>
          <p:cNvPr id="40" name="Picture Placeholder 3"/>
          <p:cNvSpPr>
            <a:spLocks noGrp="1"/>
          </p:cNvSpPr>
          <p:nvPr>
            <p:ph type="pic" sz="quarter" idx="38"/>
          </p:nvPr>
        </p:nvSpPr>
        <p:spPr>
          <a:xfrm>
            <a:off x="0" y="5129784"/>
            <a:ext cx="2048256" cy="1728216"/>
          </a:xfrm>
        </p:spPr>
        <p:txBody>
          <a:bodyPr lIns="182880" tIns="91440" rIns="182880" bIns="91440"/>
          <a:lstStyle>
            <a:lvl1pPr marL="0" indent="0">
              <a:buFontTx/>
              <a:buNone/>
              <a:defRPr/>
            </a:lvl1pPr>
          </a:lstStyle>
          <a:p>
            <a:endParaRPr lang="en-US"/>
          </a:p>
        </p:txBody>
      </p:sp>
      <p:sp>
        <p:nvSpPr>
          <p:cNvPr id="41" name="Picture Placeholder 3"/>
          <p:cNvSpPr>
            <a:spLocks noGrp="1"/>
          </p:cNvSpPr>
          <p:nvPr>
            <p:ph type="pic" sz="quarter" idx="39"/>
          </p:nvPr>
        </p:nvSpPr>
        <p:spPr>
          <a:xfrm>
            <a:off x="2028749" y="5129784"/>
            <a:ext cx="2048256" cy="1728216"/>
          </a:xfrm>
        </p:spPr>
        <p:txBody>
          <a:bodyPr lIns="182880" tIns="91440" rIns="182880" bIns="91440"/>
          <a:lstStyle>
            <a:lvl1pPr marL="0" indent="0">
              <a:buFontTx/>
              <a:buNone/>
              <a:defRPr/>
            </a:lvl1pPr>
          </a:lstStyle>
          <a:p>
            <a:endParaRPr lang="en-US"/>
          </a:p>
        </p:txBody>
      </p:sp>
      <p:sp>
        <p:nvSpPr>
          <p:cNvPr id="42" name="Picture Placeholder 3"/>
          <p:cNvSpPr>
            <a:spLocks noGrp="1"/>
          </p:cNvSpPr>
          <p:nvPr>
            <p:ph type="pic" sz="quarter" idx="40"/>
          </p:nvPr>
        </p:nvSpPr>
        <p:spPr>
          <a:xfrm>
            <a:off x="4057498" y="5129784"/>
            <a:ext cx="2048256" cy="1728216"/>
          </a:xfrm>
        </p:spPr>
        <p:txBody>
          <a:bodyPr lIns="182880" tIns="91440" rIns="182880" bIns="91440"/>
          <a:lstStyle>
            <a:lvl1pPr marL="0" indent="0">
              <a:buFontTx/>
              <a:buNone/>
              <a:defRPr/>
            </a:lvl1pPr>
          </a:lstStyle>
          <a:p>
            <a:endParaRPr lang="en-US"/>
          </a:p>
        </p:txBody>
      </p:sp>
      <p:sp>
        <p:nvSpPr>
          <p:cNvPr id="43" name="Picture Placeholder 3"/>
          <p:cNvSpPr>
            <a:spLocks noGrp="1"/>
          </p:cNvSpPr>
          <p:nvPr>
            <p:ph type="pic" sz="quarter" idx="41"/>
          </p:nvPr>
        </p:nvSpPr>
        <p:spPr>
          <a:xfrm>
            <a:off x="6086247" y="5129784"/>
            <a:ext cx="2048256" cy="1728216"/>
          </a:xfrm>
        </p:spPr>
        <p:txBody>
          <a:bodyPr lIns="182880" tIns="91440" rIns="182880" bIns="91440"/>
          <a:lstStyle>
            <a:lvl1pPr marL="0" indent="0">
              <a:buFontTx/>
              <a:buNone/>
              <a:defRPr/>
            </a:lvl1pPr>
          </a:lstStyle>
          <a:p>
            <a:endParaRPr lang="en-US"/>
          </a:p>
        </p:txBody>
      </p:sp>
      <p:sp>
        <p:nvSpPr>
          <p:cNvPr id="44" name="Picture Placeholder 3"/>
          <p:cNvSpPr>
            <a:spLocks noGrp="1"/>
          </p:cNvSpPr>
          <p:nvPr>
            <p:ph type="pic" sz="quarter" idx="42"/>
          </p:nvPr>
        </p:nvSpPr>
        <p:spPr>
          <a:xfrm>
            <a:off x="10143744" y="5129784"/>
            <a:ext cx="2048256" cy="1728216"/>
          </a:xfrm>
        </p:spPr>
        <p:txBody>
          <a:bodyPr lIns="182880" tIns="91440" rIns="182880" bIns="91440"/>
          <a:lstStyle>
            <a:lvl1pPr marL="0" indent="0">
              <a:buFontTx/>
              <a:buNone/>
              <a:defRPr/>
            </a:lvl1pPr>
          </a:lstStyle>
          <a:p>
            <a:endParaRPr lang="en-US"/>
          </a:p>
        </p:txBody>
      </p:sp>
      <p:sp>
        <p:nvSpPr>
          <p:cNvPr id="45" name="Picture Placeholder 3"/>
          <p:cNvSpPr>
            <a:spLocks noGrp="1"/>
          </p:cNvSpPr>
          <p:nvPr>
            <p:ph type="pic" sz="quarter" idx="43"/>
          </p:nvPr>
        </p:nvSpPr>
        <p:spPr>
          <a:xfrm>
            <a:off x="8114996" y="5129784"/>
            <a:ext cx="2048256" cy="1728216"/>
          </a:xfrm>
        </p:spPr>
        <p:txBody>
          <a:bodyPr lIns="182880" tIns="91440" rIns="182880" bIns="91440"/>
          <a:lstStyle>
            <a:lvl1pPr marL="0" indent="0">
              <a:buFontTx/>
              <a:buNone/>
              <a:defRPr/>
            </a:lvl1pPr>
          </a:lstStyle>
          <a:p>
            <a:endParaRPr lang="en-US"/>
          </a:p>
        </p:txBody>
      </p:sp>
    </p:spTree>
    <p:extLst>
      <p:ext uri="{BB962C8B-B14F-4D97-AF65-F5344CB8AC3E}">
        <p14:creationId xmlns:p14="http://schemas.microsoft.com/office/powerpoint/2010/main" val="109218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Four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35560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61976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Picture Placeholder 3"/>
          <p:cNvSpPr>
            <a:spLocks noGrp="1"/>
          </p:cNvSpPr>
          <p:nvPr>
            <p:ph type="pic" sz="quarter" idx="13"/>
          </p:nvPr>
        </p:nvSpPr>
        <p:spPr>
          <a:xfrm>
            <a:off x="88392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0" name="Text Placeholder 9"/>
          <p:cNvSpPr>
            <a:spLocks noGrp="1"/>
          </p:cNvSpPr>
          <p:nvPr>
            <p:ph type="body" sz="quarter" idx="14"/>
          </p:nvPr>
        </p:nvSpPr>
        <p:spPr>
          <a:xfrm>
            <a:off x="914400" y="4980565"/>
            <a:ext cx="2438400"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9"/>
          <p:cNvSpPr>
            <a:spLocks noGrp="1"/>
          </p:cNvSpPr>
          <p:nvPr>
            <p:ph type="body" sz="quarter" idx="15"/>
          </p:nvPr>
        </p:nvSpPr>
        <p:spPr>
          <a:xfrm>
            <a:off x="3556000" y="4980565"/>
            <a:ext cx="2438400" cy="958851"/>
          </a:xfrm>
        </p:spPr>
        <p:txBody>
          <a:bodyPr>
            <a:noAutofit/>
          </a:bodyPr>
          <a:lstStyle>
            <a:lvl1pPr marL="0" indent="0">
              <a:buNone/>
              <a:defRPr sz="1400"/>
            </a:lvl1pPr>
            <a:lvl2pPr marL="152396" indent="-152396">
              <a:buClr>
                <a:schemeClr val="accent3"/>
              </a:buClr>
              <a:buFont typeface="Arial" panose="020B0604020202020204" pitchFamily="34" charset="0"/>
              <a:buChar char="•"/>
              <a:defRPr sz="1400"/>
            </a:lvl2pPr>
            <a:lvl3pPr marL="304792" indent="-152396">
              <a:buClr>
                <a:schemeClr val="accent3"/>
              </a:buClr>
              <a:defRPr sz="1400"/>
            </a:lvl3pPr>
            <a:lvl4pPr marL="533387" indent="-228594">
              <a:buClr>
                <a:schemeClr val="accent3"/>
              </a:buClr>
              <a:defRPr sz="1400"/>
            </a:lvl4pPr>
            <a:lvl5pPr marL="761981" indent="-228594">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9"/>
          <p:cNvSpPr>
            <a:spLocks noGrp="1"/>
          </p:cNvSpPr>
          <p:nvPr>
            <p:ph type="body" sz="quarter" idx="16"/>
          </p:nvPr>
        </p:nvSpPr>
        <p:spPr>
          <a:xfrm>
            <a:off x="6197600" y="4980565"/>
            <a:ext cx="2438400"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9"/>
          <p:cNvSpPr>
            <a:spLocks noGrp="1"/>
          </p:cNvSpPr>
          <p:nvPr>
            <p:ph type="body" sz="quarter" idx="17"/>
          </p:nvPr>
        </p:nvSpPr>
        <p:spPr>
          <a:xfrm>
            <a:off x="8839200" y="4980565"/>
            <a:ext cx="2438400"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4621134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Four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35560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61976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Picture Placeholder 3"/>
          <p:cNvSpPr>
            <a:spLocks noGrp="1"/>
          </p:cNvSpPr>
          <p:nvPr>
            <p:ph type="pic" sz="quarter" idx="13"/>
          </p:nvPr>
        </p:nvSpPr>
        <p:spPr>
          <a:xfrm>
            <a:off x="8839200" y="1397000"/>
            <a:ext cx="2438400" cy="3407438"/>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0" name="Text Placeholder 9"/>
          <p:cNvSpPr>
            <a:spLocks noGrp="1"/>
          </p:cNvSpPr>
          <p:nvPr>
            <p:ph type="body" sz="quarter" idx="14"/>
          </p:nvPr>
        </p:nvSpPr>
        <p:spPr>
          <a:xfrm>
            <a:off x="914400" y="4980565"/>
            <a:ext cx="2438400"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9"/>
          <p:cNvSpPr>
            <a:spLocks noGrp="1"/>
          </p:cNvSpPr>
          <p:nvPr>
            <p:ph type="body" sz="quarter" idx="15"/>
          </p:nvPr>
        </p:nvSpPr>
        <p:spPr>
          <a:xfrm>
            <a:off x="3556000" y="4980565"/>
            <a:ext cx="2438400" cy="958851"/>
          </a:xfrm>
        </p:spPr>
        <p:txBody>
          <a:bodyPr>
            <a:noAutofit/>
          </a:bodyPr>
          <a:lstStyle>
            <a:lvl1pPr marL="0" indent="0">
              <a:buNone/>
              <a:defRPr sz="1400"/>
            </a:lvl1pPr>
            <a:lvl2pPr marL="152396" indent="-152396">
              <a:buClr>
                <a:schemeClr val="accent3"/>
              </a:buClr>
              <a:buFont typeface="Arial" panose="020B0604020202020204" pitchFamily="34" charset="0"/>
              <a:buChar char="•"/>
              <a:defRPr sz="1400"/>
            </a:lvl2pPr>
            <a:lvl3pPr marL="304792" indent="-152396">
              <a:buClr>
                <a:schemeClr val="accent3"/>
              </a:buClr>
              <a:defRPr sz="1400"/>
            </a:lvl3pPr>
            <a:lvl4pPr marL="533387" indent="-228594">
              <a:buClr>
                <a:schemeClr val="accent3"/>
              </a:buClr>
              <a:defRPr sz="1400"/>
            </a:lvl4pPr>
            <a:lvl5pPr marL="761981" indent="-228594">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9"/>
          <p:cNvSpPr>
            <a:spLocks noGrp="1"/>
          </p:cNvSpPr>
          <p:nvPr>
            <p:ph type="body" sz="quarter" idx="16"/>
          </p:nvPr>
        </p:nvSpPr>
        <p:spPr>
          <a:xfrm>
            <a:off x="6197600" y="4980565"/>
            <a:ext cx="2438400"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9"/>
          <p:cNvSpPr>
            <a:spLocks noGrp="1"/>
          </p:cNvSpPr>
          <p:nvPr>
            <p:ph type="body" sz="quarter" idx="17"/>
          </p:nvPr>
        </p:nvSpPr>
        <p:spPr>
          <a:xfrm>
            <a:off x="8839200" y="4980565"/>
            <a:ext cx="2438400"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14456498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hree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3328416"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4431792" y="4980565"/>
            <a:ext cx="3328416" cy="958851"/>
          </a:xfrm>
        </p:spPr>
        <p:txBody>
          <a:bodyPr>
            <a:noAutofit/>
          </a:bodyPr>
          <a:lstStyle>
            <a:lvl1pPr marL="0" indent="0">
              <a:buNone/>
              <a:defRPr sz="1400"/>
            </a:lvl1pPr>
            <a:lvl2pPr marL="152396" indent="-152396">
              <a:buClr>
                <a:schemeClr val="accent4"/>
              </a:buClr>
              <a:buFont typeface="Arial" panose="020B0604020202020204" pitchFamily="34" charset="0"/>
              <a:buChar char="•"/>
              <a:defRPr sz="1400"/>
            </a:lvl2pPr>
            <a:lvl3pPr marL="304792" indent="-152396">
              <a:buClr>
                <a:schemeClr val="accent4"/>
              </a:buClr>
              <a:defRPr sz="1400"/>
            </a:lvl3pPr>
            <a:lvl4pPr marL="533387" indent="-228594">
              <a:buClr>
                <a:schemeClr val="accent4"/>
              </a:buClr>
              <a:defRPr sz="1400"/>
            </a:lvl4pPr>
            <a:lvl5pPr marL="761981" indent="-228594">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6"/>
          </p:nvPr>
        </p:nvSpPr>
        <p:spPr>
          <a:xfrm>
            <a:off x="7949184" y="4980565"/>
            <a:ext cx="3328416"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5991942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6999"/>
            <a:ext cx="3328416"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3328416"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4431792" y="4980565"/>
            <a:ext cx="3328416" cy="958851"/>
          </a:xfrm>
        </p:spPr>
        <p:txBody>
          <a:bodyPr>
            <a:noAutofit/>
          </a:bodyPr>
          <a:lstStyle>
            <a:lvl1pPr marL="0" indent="0">
              <a:buNone/>
              <a:defRPr sz="1400"/>
            </a:lvl1pPr>
            <a:lvl2pPr marL="152396" indent="-152396">
              <a:buClr>
                <a:schemeClr val="accent4"/>
              </a:buClr>
              <a:buFont typeface="Arial" panose="020B0604020202020204" pitchFamily="34" charset="0"/>
              <a:buChar char="•"/>
              <a:defRPr sz="1400"/>
            </a:lvl2pPr>
            <a:lvl3pPr marL="304792" indent="-152396">
              <a:buClr>
                <a:schemeClr val="accent4"/>
              </a:buClr>
              <a:defRPr sz="1400"/>
            </a:lvl3pPr>
            <a:lvl4pPr marL="533387" indent="-228594">
              <a:buClr>
                <a:schemeClr val="accent4"/>
              </a:buClr>
              <a:defRPr sz="1400"/>
            </a:lvl4pPr>
            <a:lvl5pPr marL="761981" indent="-228594">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6"/>
          </p:nvPr>
        </p:nvSpPr>
        <p:spPr>
          <a:xfrm>
            <a:off x="7949184" y="4980565"/>
            <a:ext cx="3328416" cy="958851"/>
          </a:xfrm>
        </p:spPr>
        <p:txBody>
          <a:bodyPr>
            <a:noAutofit/>
          </a:bodyPr>
          <a:lstStyle>
            <a:lvl1pPr marL="0" indent="0">
              <a:buNone/>
              <a:defRPr sz="1400"/>
            </a:lvl1pPr>
            <a:lvl2pPr marL="152396" indent="-152396">
              <a:buClr>
                <a:schemeClr val="accent2"/>
              </a:buClr>
              <a:buFont typeface="Arial" panose="020B0604020202020204" pitchFamily="34" charset="0"/>
              <a:buChar char="•"/>
              <a:defRPr sz="1400"/>
            </a:lvl2pPr>
            <a:lvl3pPr marL="304792" indent="-152396">
              <a:buClr>
                <a:schemeClr val="accent2"/>
              </a:buClr>
              <a:defRPr sz="1400"/>
            </a:lvl3pPr>
            <a:lvl4pPr marL="533387" indent="-228594">
              <a:buClr>
                <a:schemeClr val="accent2"/>
              </a:buClr>
              <a:defRPr sz="1400"/>
            </a:lvl4pPr>
            <a:lvl5pPr marL="761981" indent="-228594">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906959919"/>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wo Image Text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6999"/>
            <a:ext cx="5085589" cy="3407439"/>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508558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6192011" y="4980565"/>
            <a:ext cx="5085589"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79319074"/>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wo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3407439"/>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6999"/>
            <a:ext cx="5085589" cy="3407439"/>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8" name="Text Placeholder 9"/>
          <p:cNvSpPr>
            <a:spLocks noGrp="1"/>
          </p:cNvSpPr>
          <p:nvPr>
            <p:ph type="body" sz="quarter" idx="14"/>
          </p:nvPr>
        </p:nvSpPr>
        <p:spPr>
          <a:xfrm>
            <a:off x="914400" y="4980565"/>
            <a:ext cx="508558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9"/>
          <p:cNvSpPr>
            <a:spLocks noGrp="1"/>
          </p:cNvSpPr>
          <p:nvPr>
            <p:ph type="body" sz="quarter" idx="15"/>
          </p:nvPr>
        </p:nvSpPr>
        <p:spPr>
          <a:xfrm>
            <a:off x="6192011" y="4980565"/>
            <a:ext cx="5085589" cy="958851"/>
          </a:xfrm>
        </p:spPr>
        <p:txBody>
          <a:bodyPr>
            <a:noAutofit/>
          </a:bodyPr>
          <a:lstStyle>
            <a:lvl1pPr marL="0" indent="0">
              <a:buNone/>
              <a:defRPr sz="1400"/>
            </a:lvl1pPr>
            <a:lvl2pPr marL="152396" indent="-152396">
              <a:buClr>
                <a:schemeClr val="bg2"/>
              </a:buClr>
              <a:buFont typeface="Arial" panose="020B0604020202020204" pitchFamily="34" charset="0"/>
              <a:buChar char="•"/>
              <a:defRPr sz="1400"/>
            </a:lvl2pPr>
            <a:lvl3pPr marL="304792" indent="-152396">
              <a:buClr>
                <a:schemeClr val="bg2"/>
              </a:buClr>
              <a:defRPr sz="1400"/>
            </a:lvl3pPr>
            <a:lvl4pPr marL="533387" indent="-228594">
              <a:buClr>
                <a:schemeClr val="bg2"/>
              </a:buClr>
              <a:defRPr sz="1400"/>
            </a:lvl4pPr>
            <a:lvl5pPr marL="761981" indent="-228594">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055956681"/>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Four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11" name="Picture Placeholder 3"/>
          <p:cNvSpPr>
            <a:spLocks noGrp="1"/>
          </p:cNvSpPr>
          <p:nvPr>
            <p:ph type="pic" sz="quarter" idx="10"/>
          </p:nvPr>
        </p:nvSpPr>
        <p:spPr>
          <a:xfrm>
            <a:off x="9144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1400"/>
            </a:lvl1pPr>
          </a:lstStyle>
          <a:p>
            <a:endParaRPr lang="en-US" dirty="0"/>
          </a:p>
        </p:txBody>
      </p:sp>
      <p:sp>
        <p:nvSpPr>
          <p:cNvPr id="12" name="Picture Placeholder 3"/>
          <p:cNvSpPr>
            <a:spLocks noGrp="1"/>
          </p:cNvSpPr>
          <p:nvPr>
            <p:ph type="pic" sz="quarter" idx="11"/>
          </p:nvPr>
        </p:nvSpPr>
        <p:spPr>
          <a:xfrm>
            <a:off x="35560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1400"/>
            </a:lvl1pPr>
          </a:lstStyle>
          <a:p>
            <a:endParaRPr lang="en-US"/>
          </a:p>
        </p:txBody>
      </p:sp>
      <p:sp>
        <p:nvSpPr>
          <p:cNvPr id="13" name="Picture Placeholder 3"/>
          <p:cNvSpPr>
            <a:spLocks noGrp="1"/>
          </p:cNvSpPr>
          <p:nvPr>
            <p:ph type="pic" sz="quarter" idx="12"/>
          </p:nvPr>
        </p:nvSpPr>
        <p:spPr>
          <a:xfrm>
            <a:off x="61976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1400"/>
            </a:lvl1pPr>
          </a:lstStyle>
          <a:p>
            <a:endParaRPr lang="en-US"/>
          </a:p>
        </p:txBody>
      </p:sp>
      <p:sp>
        <p:nvSpPr>
          <p:cNvPr id="16" name="Picture Placeholder 3"/>
          <p:cNvSpPr>
            <a:spLocks noGrp="1"/>
          </p:cNvSpPr>
          <p:nvPr>
            <p:ph type="pic" sz="quarter" idx="13"/>
          </p:nvPr>
        </p:nvSpPr>
        <p:spPr>
          <a:xfrm>
            <a:off x="88392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anchor="ctr">
            <a:normAutofit/>
          </a:bodyPr>
          <a:lstStyle>
            <a:lvl1pPr marL="0" indent="0" algn="ctr">
              <a:buNone/>
              <a:defRPr sz="1400"/>
            </a:lvl1pPr>
          </a:lstStyle>
          <a:p>
            <a:endParaRPr lang="en-US"/>
          </a:p>
        </p:txBody>
      </p:sp>
      <p:sp>
        <p:nvSpPr>
          <p:cNvPr id="17" name="Content Placeholder 13"/>
          <p:cNvSpPr>
            <a:spLocks noGrp="1"/>
          </p:cNvSpPr>
          <p:nvPr>
            <p:ph sz="quarter" idx="18"/>
          </p:nvPr>
        </p:nvSpPr>
        <p:spPr>
          <a:xfrm>
            <a:off x="914400" y="3055281"/>
            <a:ext cx="2441448"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Content Placeholder 13"/>
          <p:cNvSpPr>
            <a:spLocks noGrp="1"/>
          </p:cNvSpPr>
          <p:nvPr>
            <p:ph sz="quarter" idx="19"/>
          </p:nvPr>
        </p:nvSpPr>
        <p:spPr>
          <a:xfrm>
            <a:off x="3554984" y="3055281"/>
            <a:ext cx="2441448" cy="298833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Content Placeholder 13"/>
          <p:cNvSpPr>
            <a:spLocks noGrp="1"/>
          </p:cNvSpPr>
          <p:nvPr>
            <p:ph sz="quarter" idx="20"/>
          </p:nvPr>
        </p:nvSpPr>
        <p:spPr>
          <a:xfrm>
            <a:off x="6195568" y="3055281"/>
            <a:ext cx="2441448"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Content Placeholder 13"/>
          <p:cNvSpPr>
            <a:spLocks noGrp="1"/>
          </p:cNvSpPr>
          <p:nvPr>
            <p:ph sz="quarter" idx="21"/>
          </p:nvPr>
        </p:nvSpPr>
        <p:spPr>
          <a:xfrm>
            <a:off x="8836152" y="3055281"/>
            <a:ext cx="2441448"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54573313"/>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Four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anchor="ctr">
            <a:normAutofit/>
          </a:bodyPr>
          <a:lstStyle>
            <a:lvl1pPr marL="0" indent="0" algn="ctr">
              <a:buNone/>
              <a:defRPr sz="1400"/>
            </a:lvl1pPr>
          </a:lstStyle>
          <a:p>
            <a:endParaRPr lang="en-US" dirty="0"/>
          </a:p>
        </p:txBody>
      </p:sp>
      <p:sp>
        <p:nvSpPr>
          <p:cNvPr id="5" name="Picture Placeholder 3"/>
          <p:cNvSpPr>
            <a:spLocks noGrp="1"/>
          </p:cNvSpPr>
          <p:nvPr>
            <p:ph type="pic" sz="quarter" idx="11"/>
          </p:nvPr>
        </p:nvSpPr>
        <p:spPr>
          <a:xfrm>
            <a:off x="35560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3"/>
            </a:outerShdw>
          </a:effectLst>
        </p:spPr>
        <p:txBody>
          <a:bodyPr anchor="ctr">
            <a:normAutofit/>
          </a:bodyPr>
          <a:lstStyle>
            <a:lvl1pPr marL="0" indent="0" algn="ctr">
              <a:buNone/>
              <a:defRPr sz="1400"/>
            </a:lvl1pPr>
          </a:lstStyle>
          <a:p>
            <a:endParaRPr lang="en-US"/>
          </a:p>
        </p:txBody>
      </p:sp>
      <p:sp>
        <p:nvSpPr>
          <p:cNvPr id="6" name="Picture Placeholder 3"/>
          <p:cNvSpPr>
            <a:spLocks noGrp="1"/>
          </p:cNvSpPr>
          <p:nvPr>
            <p:ph type="pic" sz="quarter" idx="12"/>
          </p:nvPr>
        </p:nvSpPr>
        <p:spPr>
          <a:xfrm>
            <a:off x="61976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anchor="ctr">
            <a:normAutofit/>
          </a:bodyPr>
          <a:lstStyle>
            <a:lvl1pPr marL="0" indent="0" algn="ctr">
              <a:buNone/>
              <a:defRPr sz="1400"/>
            </a:lvl1pPr>
          </a:lstStyle>
          <a:p>
            <a:endParaRPr lang="en-US"/>
          </a:p>
        </p:txBody>
      </p:sp>
      <p:sp>
        <p:nvSpPr>
          <p:cNvPr id="7" name="Picture Placeholder 3"/>
          <p:cNvSpPr>
            <a:spLocks noGrp="1"/>
          </p:cNvSpPr>
          <p:nvPr>
            <p:ph type="pic" sz="quarter" idx="13"/>
          </p:nvPr>
        </p:nvSpPr>
        <p:spPr>
          <a:xfrm>
            <a:off x="8839200" y="1397000"/>
            <a:ext cx="2438400" cy="1476165"/>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anchor="ctr">
            <a:normAutofit/>
          </a:bodyPr>
          <a:lstStyle>
            <a:lvl1pPr marL="0" indent="0" algn="ctr">
              <a:buNone/>
              <a:defRPr sz="1400"/>
            </a:lvl1pPr>
          </a:lstStyle>
          <a:p>
            <a:endParaRPr lang="en-US"/>
          </a:p>
        </p:txBody>
      </p:sp>
      <p:sp>
        <p:nvSpPr>
          <p:cNvPr id="14" name="Content Placeholder 13"/>
          <p:cNvSpPr>
            <a:spLocks noGrp="1"/>
          </p:cNvSpPr>
          <p:nvPr>
            <p:ph sz="quarter" idx="18"/>
          </p:nvPr>
        </p:nvSpPr>
        <p:spPr>
          <a:xfrm>
            <a:off x="914400" y="3055281"/>
            <a:ext cx="2441448"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4984" y="3055281"/>
            <a:ext cx="2441448" cy="298833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5568" y="3055281"/>
            <a:ext cx="2441448"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6152" y="3055281"/>
            <a:ext cx="2441448"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4"/>
          <p:cNvSpPr>
            <a:spLocks noGrp="1"/>
          </p:cNvSpPr>
          <p:nvPr>
            <p:ph type="body" sz="quarter" idx="22"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610710796"/>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hree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1" name="Content Placeholder 13"/>
          <p:cNvSpPr>
            <a:spLocks noGrp="1"/>
          </p:cNvSpPr>
          <p:nvPr>
            <p:ph sz="quarter" idx="18"/>
          </p:nvPr>
        </p:nvSpPr>
        <p:spPr>
          <a:xfrm>
            <a:off x="914400" y="3055281"/>
            <a:ext cx="3328416"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3055281"/>
            <a:ext cx="3328416"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3055281"/>
            <a:ext cx="3328416"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6776504"/>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hree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4431792"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4"/>
            </a:outerShdw>
          </a:effectLst>
        </p:spPr>
        <p:txBody>
          <a:bodyPr vert="horz" lIns="0" tIns="0" rIns="0" bIns="0" rtlCol="0" anchor="ctr">
            <a:normAutofit/>
          </a:bodyPr>
          <a:lstStyle>
            <a:lvl1pPr marL="0" indent="0" algn="ctr">
              <a:buNone/>
              <a:defRPr lang="en-US" sz="1400"/>
            </a:lvl1pPr>
          </a:lstStyle>
          <a:p>
            <a:pPr lvl="0"/>
            <a:endParaRPr lang="en-US"/>
          </a:p>
        </p:txBody>
      </p:sp>
      <p:sp>
        <p:nvSpPr>
          <p:cNvPr id="6" name="Picture Placeholder 3"/>
          <p:cNvSpPr>
            <a:spLocks noGrp="1"/>
          </p:cNvSpPr>
          <p:nvPr>
            <p:ph type="pic" sz="quarter" idx="12"/>
          </p:nvPr>
        </p:nvSpPr>
        <p:spPr>
          <a:xfrm>
            <a:off x="7949184" y="1397000"/>
            <a:ext cx="3328416"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11" name="Content Placeholder 13"/>
          <p:cNvSpPr>
            <a:spLocks noGrp="1"/>
          </p:cNvSpPr>
          <p:nvPr>
            <p:ph sz="quarter" idx="18"/>
          </p:nvPr>
        </p:nvSpPr>
        <p:spPr>
          <a:xfrm>
            <a:off x="914400" y="3055281"/>
            <a:ext cx="3328416"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3055281"/>
            <a:ext cx="3328416" cy="298833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3055281"/>
            <a:ext cx="3328416" cy="2988332"/>
          </a:xfrm>
        </p:spPr>
        <p:txBody>
          <a:bodyPr/>
          <a:lstStyle>
            <a:lvl1pPr marL="0" indent="0">
              <a:buNone/>
              <a:defRPr sz="21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4"/>
          <p:cNvSpPr>
            <a:spLocks noGrp="1"/>
          </p:cNvSpPr>
          <p:nvPr>
            <p:ph type="body" sz="quarter" idx="2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557492670"/>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wo Tall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7000"/>
            <a:ext cx="5085589" cy="1472184"/>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Content Placeholder 13"/>
          <p:cNvSpPr>
            <a:spLocks noGrp="1"/>
          </p:cNvSpPr>
          <p:nvPr>
            <p:ph sz="quarter" idx="18"/>
          </p:nvPr>
        </p:nvSpPr>
        <p:spPr>
          <a:xfrm>
            <a:off x="914400" y="3055281"/>
            <a:ext cx="5084064"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3055281"/>
            <a:ext cx="5084064"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91681332"/>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wo Tall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1472184"/>
          </a:xfrm>
          <a:solidFill>
            <a:schemeClr val="bg1">
              <a:lumMod val="90000"/>
              <a:lumOff val="10000"/>
            </a:schemeClr>
          </a:solidFill>
          <a:ln w="3175">
            <a:solidFill>
              <a:schemeClr val="bg1">
                <a:lumMod val="50000"/>
                <a:alpha val="40000"/>
              </a:schemeClr>
            </a:solidFill>
          </a:ln>
          <a:effectLst>
            <a:outerShdw dist="50800" dir="5400000" algn="t" rotWithShape="0">
              <a:schemeClr val="accent1"/>
            </a:outerShdw>
          </a:effectLst>
        </p:spPr>
        <p:txBody>
          <a:bodyPr vert="horz" lIns="0" tIns="0" rIns="0" bIns="0" rtlCol="0" anchor="ctr">
            <a:normAutofit/>
          </a:bodyPr>
          <a:lstStyle>
            <a:lvl1pPr marL="0" indent="0" algn="ctr">
              <a:buNone/>
              <a:defRPr lang="en-US" sz="1400"/>
            </a:lvl1pPr>
          </a:lstStyle>
          <a:p>
            <a:pPr lvl="0"/>
            <a:endParaRPr lang="en-US"/>
          </a:p>
        </p:txBody>
      </p:sp>
      <p:sp>
        <p:nvSpPr>
          <p:cNvPr id="5" name="Picture Placeholder 3"/>
          <p:cNvSpPr>
            <a:spLocks noGrp="1"/>
          </p:cNvSpPr>
          <p:nvPr>
            <p:ph type="pic" sz="quarter" idx="11"/>
          </p:nvPr>
        </p:nvSpPr>
        <p:spPr>
          <a:xfrm>
            <a:off x="6192011" y="1397000"/>
            <a:ext cx="5085589" cy="1472184"/>
          </a:xfrm>
          <a:solidFill>
            <a:schemeClr val="bg1">
              <a:lumMod val="90000"/>
              <a:lumOff val="10000"/>
            </a:schemeClr>
          </a:solidFill>
          <a:ln w="3175">
            <a:solidFill>
              <a:schemeClr val="bg1">
                <a:lumMod val="50000"/>
                <a:alpha val="40000"/>
              </a:schemeClr>
            </a:solidFill>
          </a:ln>
          <a:effectLst>
            <a:outerShdw dist="50800" dir="5400000" algn="t" rotWithShape="0">
              <a:schemeClr val="bg2"/>
            </a:outerShdw>
          </a:effectLst>
        </p:spPr>
        <p:txBody>
          <a:bodyPr vert="horz" lIns="0" tIns="0" rIns="0" bIns="0" rtlCol="0" anchor="ctr">
            <a:normAutofit/>
          </a:bodyPr>
          <a:lstStyle>
            <a:lvl1pPr marL="0" indent="0" algn="ctr">
              <a:buNone/>
              <a:defRPr lang="en-US" sz="1400"/>
            </a:lvl1pPr>
          </a:lstStyle>
          <a:p>
            <a:pPr lvl="0"/>
            <a:endParaRPr lang="en-US"/>
          </a:p>
        </p:txBody>
      </p:sp>
      <p:sp>
        <p:nvSpPr>
          <p:cNvPr id="7" name="Content Placeholder 13"/>
          <p:cNvSpPr>
            <a:spLocks noGrp="1"/>
          </p:cNvSpPr>
          <p:nvPr>
            <p:ph sz="quarter" idx="18"/>
          </p:nvPr>
        </p:nvSpPr>
        <p:spPr>
          <a:xfrm>
            <a:off x="914400" y="3055281"/>
            <a:ext cx="5084064" cy="298833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3055281"/>
            <a:ext cx="5084064" cy="2988332"/>
          </a:xfrm>
        </p:spPr>
        <p:txBody>
          <a:bodyPr/>
          <a:lstStyle>
            <a:lvl1pPr marL="0" indent="0">
              <a:buNone/>
              <a:defRPr sz="21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4"/>
          <p:cNvSpPr>
            <a:spLocks noGrp="1"/>
          </p:cNvSpPr>
          <p:nvPr>
            <p:ph type="body" sz="quarter" idx="20"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051250929"/>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Eight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3384" y="1397000"/>
            <a:ext cx="2438400" cy="1476165"/>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49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65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81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4" name="Content Placeholder 13"/>
          <p:cNvSpPr>
            <a:spLocks noGrp="1"/>
          </p:cNvSpPr>
          <p:nvPr>
            <p:ph sz="quarter" idx="18"/>
          </p:nvPr>
        </p:nvSpPr>
        <p:spPr>
          <a:xfrm>
            <a:off x="913384" y="4717007"/>
            <a:ext cx="2441448" cy="1326605"/>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3968"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4552"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5136"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3"/>
          <p:cNvSpPr>
            <a:spLocks noGrp="1"/>
          </p:cNvSpPr>
          <p:nvPr>
            <p:ph type="pic" sz="quarter" idx="22"/>
          </p:nvPr>
        </p:nvSpPr>
        <p:spPr>
          <a:xfrm>
            <a:off x="913384" y="3057004"/>
            <a:ext cx="2438400" cy="1476165"/>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12" name="Picture Placeholder 3"/>
          <p:cNvSpPr>
            <a:spLocks noGrp="1"/>
          </p:cNvSpPr>
          <p:nvPr>
            <p:ph type="pic" sz="quarter" idx="23"/>
          </p:nvPr>
        </p:nvSpPr>
        <p:spPr>
          <a:xfrm>
            <a:off x="35549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3" name="Picture Placeholder 3"/>
          <p:cNvSpPr>
            <a:spLocks noGrp="1"/>
          </p:cNvSpPr>
          <p:nvPr>
            <p:ph type="pic" sz="quarter" idx="24"/>
          </p:nvPr>
        </p:nvSpPr>
        <p:spPr>
          <a:xfrm>
            <a:off x="61965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88381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201021965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Eight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3384" y="1397000"/>
            <a:ext cx="2438400" cy="1476165"/>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49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65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8184" y="1397000"/>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4" name="Content Placeholder 13"/>
          <p:cNvSpPr>
            <a:spLocks noGrp="1"/>
          </p:cNvSpPr>
          <p:nvPr>
            <p:ph sz="quarter" idx="18"/>
          </p:nvPr>
        </p:nvSpPr>
        <p:spPr>
          <a:xfrm>
            <a:off x="913384" y="4717007"/>
            <a:ext cx="2441448" cy="1326605"/>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3553968"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Content Placeholder 13"/>
          <p:cNvSpPr>
            <a:spLocks noGrp="1"/>
          </p:cNvSpPr>
          <p:nvPr>
            <p:ph sz="quarter" idx="20"/>
          </p:nvPr>
        </p:nvSpPr>
        <p:spPr>
          <a:xfrm>
            <a:off x="6194552"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1"/>
          </p:nvPr>
        </p:nvSpPr>
        <p:spPr>
          <a:xfrm>
            <a:off x="8835136" y="4717007"/>
            <a:ext cx="2441448" cy="1326605"/>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Picture Placeholder 3"/>
          <p:cNvSpPr>
            <a:spLocks noGrp="1"/>
          </p:cNvSpPr>
          <p:nvPr>
            <p:ph type="pic" sz="quarter" idx="22"/>
          </p:nvPr>
        </p:nvSpPr>
        <p:spPr>
          <a:xfrm>
            <a:off x="913384" y="3057004"/>
            <a:ext cx="2438400" cy="1476165"/>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12" name="Picture Placeholder 3"/>
          <p:cNvSpPr>
            <a:spLocks noGrp="1"/>
          </p:cNvSpPr>
          <p:nvPr>
            <p:ph type="pic" sz="quarter" idx="23"/>
          </p:nvPr>
        </p:nvSpPr>
        <p:spPr>
          <a:xfrm>
            <a:off x="35549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3" name="Picture Placeholder 3"/>
          <p:cNvSpPr>
            <a:spLocks noGrp="1"/>
          </p:cNvSpPr>
          <p:nvPr>
            <p:ph type="pic" sz="quarter" idx="24"/>
          </p:nvPr>
        </p:nvSpPr>
        <p:spPr>
          <a:xfrm>
            <a:off x="61965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8838184" y="3057004"/>
            <a:ext cx="2438400" cy="1476165"/>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7"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034741661"/>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ix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4431792"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Content Placeholder 13"/>
          <p:cNvSpPr>
            <a:spLocks noGrp="1"/>
          </p:cNvSpPr>
          <p:nvPr>
            <p:ph sz="quarter" idx="18"/>
          </p:nvPr>
        </p:nvSpPr>
        <p:spPr>
          <a:xfrm>
            <a:off x="914400"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3"/>
          <p:cNvSpPr>
            <a:spLocks noGrp="1"/>
          </p:cNvSpPr>
          <p:nvPr>
            <p:ph type="pic" sz="quarter" idx="23"/>
          </p:nvPr>
        </p:nvSpPr>
        <p:spPr>
          <a:xfrm>
            <a:off x="914400"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5" name="Picture Placeholder 3"/>
          <p:cNvSpPr>
            <a:spLocks noGrp="1"/>
          </p:cNvSpPr>
          <p:nvPr>
            <p:ph type="pic" sz="quarter" idx="24"/>
          </p:nvPr>
        </p:nvSpPr>
        <p:spPr>
          <a:xfrm>
            <a:off x="4431792"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7949184"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274837782"/>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Six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4431792"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Content Placeholder 13"/>
          <p:cNvSpPr>
            <a:spLocks noGrp="1"/>
          </p:cNvSpPr>
          <p:nvPr>
            <p:ph sz="quarter" idx="18"/>
          </p:nvPr>
        </p:nvSpPr>
        <p:spPr>
          <a:xfrm>
            <a:off x="914400"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4431792"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3"/>
          <p:cNvSpPr>
            <a:spLocks noGrp="1"/>
          </p:cNvSpPr>
          <p:nvPr>
            <p:ph sz="quarter" idx="20"/>
          </p:nvPr>
        </p:nvSpPr>
        <p:spPr>
          <a:xfrm>
            <a:off x="7949184" y="4720990"/>
            <a:ext cx="3328416" cy="1370248"/>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3"/>
          <p:cNvSpPr>
            <a:spLocks noGrp="1"/>
          </p:cNvSpPr>
          <p:nvPr>
            <p:ph type="pic" sz="quarter" idx="23"/>
          </p:nvPr>
        </p:nvSpPr>
        <p:spPr>
          <a:xfrm>
            <a:off x="914400"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5" name="Picture Placeholder 3"/>
          <p:cNvSpPr>
            <a:spLocks noGrp="1"/>
          </p:cNvSpPr>
          <p:nvPr>
            <p:ph type="pic" sz="quarter" idx="24"/>
          </p:nvPr>
        </p:nvSpPr>
        <p:spPr>
          <a:xfrm>
            <a:off x="4431792"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6" name="Picture Placeholder 3"/>
          <p:cNvSpPr>
            <a:spLocks noGrp="1"/>
          </p:cNvSpPr>
          <p:nvPr>
            <p:ph type="pic" sz="quarter" idx="25"/>
          </p:nvPr>
        </p:nvSpPr>
        <p:spPr>
          <a:xfrm>
            <a:off x="7949184" y="3060985"/>
            <a:ext cx="3328416"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7"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641781222"/>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Four Gri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5925" y="1397000"/>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3536" y="1397000"/>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Content Placeholder 13"/>
          <p:cNvSpPr>
            <a:spLocks noGrp="1"/>
          </p:cNvSpPr>
          <p:nvPr>
            <p:ph sz="quarter" idx="18"/>
          </p:nvPr>
        </p:nvSpPr>
        <p:spPr>
          <a:xfrm>
            <a:off x="914400"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icture Placeholder 3"/>
          <p:cNvSpPr>
            <a:spLocks noGrp="1"/>
          </p:cNvSpPr>
          <p:nvPr>
            <p:ph type="pic" sz="quarter" idx="24"/>
          </p:nvPr>
        </p:nvSpPr>
        <p:spPr>
          <a:xfrm>
            <a:off x="915925" y="3060985"/>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Picture Placeholder 3"/>
          <p:cNvSpPr>
            <a:spLocks noGrp="1"/>
          </p:cNvSpPr>
          <p:nvPr>
            <p:ph type="pic" sz="quarter" idx="25"/>
          </p:nvPr>
        </p:nvSpPr>
        <p:spPr>
          <a:xfrm>
            <a:off x="6193536" y="3060985"/>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Tree>
    <p:extLst>
      <p:ext uri="{BB962C8B-B14F-4D97-AF65-F5344CB8AC3E}">
        <p14:creationId xmlns:p14="http://schemas.microsoft.com/office/powerpoint/2010/main" val="338701004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Four Grid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5925" y="1397000"/>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3536" y="1397000"/>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Content Placeholder 13"/>
          <p:cNvSpPr>
            <a:spLocks noGrp="1"/>
          </p:cNvSpPr>
          <p:nvPr>
            <p:ph sz="quarter" idx="18"/>
          </p:nvPr>
        </p:nvSpPr>
        <p:spPr>
          <a:xfrm>
            <a:off x="914400"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13"/>
          <p:cNvSpPr>
            <a:spLocks noGrp="1"/>
          </p:cNvSpPr>
          <p:nvPr>
            <p:ph sz="quarter" idx="19"/>
          </p:nvPr>
        </p:nvSpPr>
        <p:spPr>
          <a:xfrm>
            <a:off x="6193536" y="4704405"/>
            <a:ext cx="5084064" cy="1339207"/>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Picture Placeholder 3"/>
          <p:cNvSpPr>
            <a:spLocks noGrp="1"/>
          </p:cNvSpPr>
          <p:nvPr>
            <p:ph type="pic" sz="quarter" idx="24"/>
          </p:nvPr>
        </p:nvSpPr>
        <p:spPr>
          <a:xfrm>
            <a:off x="915925" y="3060985"/>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1" name="Picture Placeholder 3"/>
          <p:cNvSpPr>
            <a:spLocks noGrp="1"/>
          </p:cNvSpPr>
          <p:nvPr>
            <p:ph type="pic" sz="quarter" idx="25"/>
          </p:nvPr>
        </p:nvSpPr>
        <p:spPr>
          <a:xfrm>
            <a:off x="6193536" y="3060985"/>
            <a:ext cx="5085589" cy="1472184"/>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12" name="Text Placeholder 4"/>
          <p:cNvSpPr>
            <a:spLocks noGrp="1"/>
          </p:cNvSpPr>
          <p:nvPr>
            <p:ph type="body" sz="quarter" idx="26"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135784394"/>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Four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2438400" cy="4266109"/>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4604358"/>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4604358"/>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4604358"/>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4604358"/>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08799458"/>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Four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2438400" cy="4266109"/>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6999"/>
            <a:ext cx="2438400"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4604358"/>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4604358"/>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4604358"/>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4604358"/>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865216965"/>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hree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4266109"/>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6999"/>
            <a:ext cx="3328416"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6999"/>
            <a:ext cx="3328416"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4604358"/>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4604358"/>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4604358"/>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868160549"/>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hree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3328416" cy="4266109"/>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6999"/>
            <a:ext cx="3328416"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6999"/>
            <a:ext cx="3328416"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4604358"/>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4604358"/>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4604358"/>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395692724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2 Bar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6999"/>
            <a:ext cx="5085589"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4912134"/>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4912134"/>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7" name="Text Placeholder 4"/>
          <p:cNvSpPr>
            <a:spLocks noGrp="1"/>
          </p:cNvSpPr>
          <p:nvPr>
            <p:ph type="body" sz="quarter" idx="18"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56367780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wo Bar">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6999"/>
            <a:ext cx="5085589"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6999"/>
            <a:ext cx="5085589" cy="4266109"/>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4912134"/>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4912134"/>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27982542"/>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4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2644068"/>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2982317"/>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2982317"/>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2982317"/>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2982317"/>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8" name="Content Placeholder 13"/>
          <p:cNvSpPr>
            <a:spLocks noGrp="1"/>
          </p:cNvSpPr>
          <p:nvPr>
            <p:ph sz="quarter" idx="18"/>
          </p:nvPr>
        </p:nvSpPr>
        <p:spPr>
          <a:xfrm>
            <a:off x="914400" y="4212305"/>
            <a:ext cx="2441448" cy="1713558"/>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4"/>
          </p:nvPr>
        </p:nvSpPr>
        <p:spPr>
          <a:xfrm>
            <a:off x="3554984" y="4212305"/>
            <a:ext cx="2441448" cy="1713558"/>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Content Placeholder 13"/>
          <p:cNvSpPr>
            <a:spLocks noGrp="1"/>
          </p:cNvSpPr>
          <p:nvPr>
            <p:ph sz="quarter" idx="25"/>
          </p:nvPr>
        </p:nvSpPr>
        <p:spPr>
          <a:xfrm>
            <a:off x="6195568" y="4212305"/>
            <a:ext cx="2441448" cy="1713558"/>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Content Placeholder 13"/>
          <p:cNvSpPr>
            <a:spLocks noGrp="1"/>
          </p:cNvSpPr>
          <p:nvPr>
            <p:ph sz="quarter" idx="26"/>
          </p:nvPr>
        </p:nvSpPr>
        <p:spPr>
          <a:xfrm>
            <a:off x="8836152" y="4212305"/>
            <a:ext cx="2441448" cy="1713558"/>
          </a:xfrm>
        </p:spPr>
        <p:txBody>
          <a:bodyPr>
            <a:normAutofit/>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69216148"/>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4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2438400" cy="2644068"/>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35560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61976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7" name="Picture Placeholder 3"/>
          <p:cNvSpPr>
            <a:spLocks noGrp="1"/>
          </p:cNvSpPr>
          <p:nvPr>
            <p:ph type="pic" sz="quarter" idx="13"/>
          </p:nvPr>
        </p:nvSpPr>
        <p:spPr>
          <a:xfrm>
            <a:off x="8839200" y="1397000"/>
            <a:ext cx="2438400"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19"/>
          </p:nvPr>
        </p:nvSpPr>
        <p:spPr>
          <a:xfrm>
            <a:off x="914400" y="2982317"/>
            <a:ext cx="2441448"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Text Placeholder 7"/>
          <p:cNvSpPr>
            <a:spLocks noGrp="1"/>
          </p:cNvSpPr>
          <p:nvPr>
            <p:ph type="body" sz="quarter" idx="20"/>
          </p:nvPr>
        </p:nvSpPr>
        <p:spPr>
          <a:xfrm>
            <a:off x="3554984" y="2982317"/>
            <a:ext cx="2441448"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6" name="Text Placeholder 7"/>
          <p:cNvSpPr>
            <a:spLocks noGrp="1"/>
          </p:cNvSpPr>
          <p:nvPr>
            <p:ph type="body" sz="quarter" idx="21"/>
          </p:nvPr>
        </p:nvSpPr>
        <p:spPr>
          <a:xfrm>
            <a:off x="6195568" y="2982317"/>
            <a:ext cx="2441448" cy="1058751"/>
          </a:xfrm>
          <a:solidFill>
            <a:schemeClr val="accent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7" name="Text Placeholder 7"/>
          <p:cNvSpPr>
            <a:spLocks noGrp="1"/>
          </p:cNvSpPr>
          <p:nvPr>
            <p:ph type="body" sz="quarter" idx="22"/>
          </p:nvPr>
        </p:nvSpPr>
        <p:spPr>
          <a:xfrm>
            <a:off x="8836152" y="2982317"/>
            <a:ext cx="2441448" cy="1058751"/>
          </a:xfrm>
          <a:solidFill>
            <a:schemeClr val="bg2">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8" name="Content Placeholder 13"/>
          <p:cNvSpPr>
            <a:spLocks noGrp="1"/>
          </p:cNvSpPr>
          <p:nvPr>
            <p:ph sz="quarter" idx="18"/>
          </p:nvPr>
        </p:nvSpPr>
        <p:spPr>
          <a:xfrm>
            <a:off x="914400" y="4212305"/>
            <a:ext cx="2441448" cy="1713558"/>
          </a:xfrm>
        </p:spPr>
        <p:txBody>
          <a:bodyPr/>
          <a:lstStyle>
            <a:lvl1pPr marL="0" indent="0">
              <a:buNone/>
              <a:defRPr sz="14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Content Placeholder 13"/>
          <p:cNvSpPr>
            <a:spLocks noGrp="1"/>
          </p:cNvSpPr>
          <p:nvPr>
            <p:ph sz="quarter" idx="24"/>
          </p:nvPr>
        </p:nvSpPr>
        <p:spPr>
          <a:xfrm>
            <a:off x="3554984" y="4212305"/>
            <a:ext cx="2441448" cy="1713558"/>
          </a:xfrm>
        </p:spPr>
        <p:txBody>
          <a:bodyPr>
            <a:normAutofit/>
          </a:bodyPr>
          <a:lstStyle>
            <a:lvl1pPr marL="0" indent="0">
              <a:buNone/>
              <a:defRPr sz="14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0" name="Content Placeholder 13"/>
          <p:cNvSpPr>
            <a:spLocks noGrp="1"/>
          </p:cNvSpPr>
          <p:nvPr>
            <p:ph sz="quarter" idx="25"/>
          </p:nvPr>
        </p:nvSpPr>
        <p:spPr>
          <a:xfrm>
            <a:off x="6195568" y="4212305"/>
            <a:ext cx="2441448" cy="1713558"/>
          </a:xfrm>
        </p:spPr>
        <p:txBody>
          <a:bodyPr>
            <a:normAutofit/>
          </a:bodyPr>
          <a:lstStyle>
            <a:lvl1pPr marL="0" indent="0">
              <a:buNone/>
              <a:defRPr sz="1400"/>
            </a:lvl1pPr>
            <a:lvl2pPr marL="171450" indent="-171450">
              <a:buClr>
                <a:schemeClr val="accent2"/>
              </a:buClr>
              <a:buFont typeface="Arial" panose="020B0604020202020204" pitchFamily="34" charset="0"/>
              <a:buChar char="•"/>
              <a:defRPr sz="1400"/>
            </a:lvl2pPr>
            <a:lvl3pPr marL="342900" indent="-171450">
              <a:buClr>
                <a:schemeClr val="accent2"/>
              </a:buClr>
              <a:defRPr sz="1400"/>
            </a:lvl3pPr>
            <a:lvl4pPr marL="514350" indent="-171450">
              <a:buClr>
                <a:schemeClr val="accent2"/>
              </a:buClr>
              <a:defRPr sz="1400"/>
            </a:lvl4pPr>
            <a:lvl5pPr>
              <a:buClr>
                <a:schemeClr val="accent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Content Placeholder 13"/>
          <p:cNvSpPr>
            <a:spLocks noGrp="1"/>
          </p:cNvSpPr>
          <p:nvPr>
            <p:ph sz="quarter" idx="26"/>
          </p:nvPr>
        </p:nvSpPr>
        <p:spPr>
          <a:xfrm>
            <a:off x="8836152" y="4212305"/>
            <a:ext cx="2441448" cy="1713558"/>
          </a:xfrm>
        </p:spPr>
        <p:txBody>
          <a:bodyPr>
            <a:normAutofit/>
          </a:bodyPr>
          <a:lstStyle>
            <a:lvl1pPr marL="0" indent="0">
              <a:buNone/>
              <a:defRPr sz="1400"/>
            </a:lvl1pPr>
            <a:lvl2pPr marL="171450" indent="-171450">
              <a:buClr>
                <a:schemeClr val="bg2"/>
              </a:buClr>
              <a:buFont typeface="Arial" panose="020B0604020202020204" pitchFamily="34" charset="0"/>
              <a:buChar char="•"/>
              <a:defRPr sz="1400"/>
            </a:lvl2pPr>
            <a:lvl3pPr marL="342900" indent="-171450">
              <a:buClr>
                <a:schemeClr val="bg2"/>
              </a:buClr>
              <a:defRPr sz="1400"/>
            </a:lvl3pPr>
            <a:lvl4pPr marL="514350" indent="-171450">
              <a:buClr>
                <a:schemeClr val="bg2"/>
              </a:buClr>
              <a:defRPr sz="1400"/>
            </a:lvl4pPr>
            <a:lvl5pPr>
              <a:buClr>
                <a:schemeClr val="bg2"/>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4"/>
          <p:cNvSpPr>
            <a:spLocks noGrp="1"/>
          </p:cNvSpPr>
          <p:nvPr>
            <p:ph type="body" sz="quarter" idx="27"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355574164"/>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hree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2644068"/>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7000"/>
            <a:ext cx="3328416"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2982317"/>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2982317"/>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2982317"/>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Content Placeholder 13"/>
          <p:cNvSpPr>
            <a:spLocks noGrp="1"/>
          </p:cNvSpPr>
          <p:nvPr>
            <p:ph sz="quarter" idx="18"/>
          </p:nvPr>
        </p:nvSpPr>
        <p:spPr>
          <a:xfrm>
            <a:off x="914400" y="4212305"/>
            <a:ext cx="3328416" cy="175069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4431792" y="4212305"/>
            <a:ext cx="3328416" cy="175069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13"/>
          <p:cNvSpPr>
            <a:spLocks noGrp="1"/>
          </p:cNvSpPr>
          <p:nvPr>
            <p:ph sz="quarter" idx="20"/>
          </p:nvPr>
        </p:nvSpPr>
        <p:spPr>
          <a:xfrm>
            <a:off x="7949184" y="4212305"/>
            <a:ext cx="3328416" cy="175069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Text Placeholder 4"/>
          <p:cNvSpPr>
            <a:spLocks noGrp="1"/>
          </p:cNvSpPr>
          <p:nvPr>
            <p:ph type="body" sz="quarter" idx="24"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670748924"/>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hree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3328416" cy="2644068"/>
          </a:xfrm>
          <a:solidFill>
            <a:schemeClr val="bg1">
              <a:lumMod val="90000"/>
              <a:lumOff val="10000"/>
            </a:schemeClr>
          </a:solidFill>
        </p:spPr>
        <p:txBody>
          <a:bodyPr vert="horz" lIns="0" tIns="0" rIns="0" bIns="0" rtlCol="0" anchor="ctr">
            <a:normAutofit/>
          </a:bodyPr>
          <a:lstStyle>
            <a:lvl1pPr>
              <a:defRPr lang="en-US" sz="1400" dirty="0"/>
            </a:lvl1pPr>
          </a:lstStyle>
          <a:p>
            <a:pPr marL="0" lvl="0" indent="0" algn="ctr">
              <a:buNone/>
            </a:pPr>
            <a:endParaRPr lang="en-US" dirty="0"/>
          </a:p>
        </p:txBody>
      </p:sp>
      <p:sp>
        <p:nvSpPr>
          <p:cNvPr id="5" name="Picture Placeholder 3"/>
          <p:cNvSpPr>
            <a:spLocks noGrp="1"/>
          </p:cNvSpPr>
          <p:nvPr>
            <p:ph type="pic" sz="quarter" idx="11"/>
          </p:nvPr>
        </p:nvSpPr>
        <p:spPr>
          <a:xfrm>
            <a:off x="4431792" y="1397000"/>
            <a:ext cx="3328416"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6" name="Picture Placeholder 3"/>
          <p:cNvSpPr>
            <a:spLocks noGrp="1"/>
          </p:cNvSpPr>
          <p:nvPr>
            <p:ph type="pic" sz="quarter" idx="12"/>
          </p:nvPr>
        </p:nvSpPr>
        <p:spPr>
          <a:xfrm>
            <a:off x="7949184" y="1397000"/>
            <a:ext cx="3328416"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9" name="Text Placeholder 7"/>
          <p:cNvSpPr>
            <a:spLocks noGrp="1"/>
          </p:cNvSpPr>
          <p:nvPr>
            <p:ph type="body" sz="quarter" idx="21"/>
          </p:nvPr>
        </p:nvSpPr>
        <p:spPr>
          <a:xfrm>
            <a:off x="914400" y="2982317"/>
            <a:ext cx="3328416" cy="1058751"/>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0" name="Text Placeholder 7"/>
          <p:cNvSpPr>
            <a:spLocks noGrp="1"/>
          </p:cNvSpPr>
          <p:nvPr>
            <p:ph type="body" sz="quarter" idx="22"/>
          </p:nvPr>
        </p:nvSpPr>
        <p:spPr>
          <a:xfrm>
            <a:off x="4431792" y="2982317"/>
            <a:ext cx="3328416" cy="1058751"/>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4" name="Text Placeholder 7"/>
          <p:cNvSpPr>
            <a:spLocks noGrp="1"/>
          </p:cNvSpPr>
          <p:nvPr>
            <p:ph type="body" sz="quarter" idx="23"/>
          </p:nvPr>
        </p:nvSpPr>
        <p:spPr>
          <a:xfrm>
            <a:off x="7949184" y="2982317"/>
            <a:ext cx="3328416" cy="1058751"/>
          </a:xfrm>
          <a:solidFill>
            <a:schemeClr val="accent3">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3" name="Content Placeholder 13"/>
          <p:cNvSpPr>
            <a:spLocks noGrp="1"/>
          </p:cNvSpPr>
          <p:nvPr>
            <p:ph sz="quarter" idx="18"/>
          </p:nvPr>
        </p:nvSpPr>
        <p:spPr>
          <a:xfrm>
            <a:off x="914400" y="4212305"/>
            <a:ext cx="3328416" cy="1750692"/>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13"/>
          <p:cNvSpPr>
            <a:spLocks noGrp="1"/>
          </p:cNvSpPr>
          <p:nvPr>
            <p:ph sz="quarter" idx="19"/>
          </p:nvPr>
        </p:nvSpPr>
        <p:spPr>
          <a:xfrm>
            <a:off x="4431792" y="4212305"/>
            <a:ext cx="3328416" cy="1750692"/>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13"/>
          <p:cNvSpPr>
            <a:spLocks noGrp="1"/>
          </p:cNvSpPr>
          <p:nvPr>
            <p:ph sz="quarter" idx="20"/>
          </p:nvPr>
        </p:nvSpPr>
        <p:spPr>
          <a:xfrm>
            <a:off x="7949184" y="4212305"/>
            <a:ext cx="3328416" cy="1750692"/>
          </a:xfrm>
        </p:spPr>
        <p:txBody>
          <a:bodyPr/>
          <a:lstStyle>
            <a:lvl1pPr marL="0" indent="0">
              <a:buNone/>
              <a:defRPr sz="2100"/>
            </a:lvl1pPr>
            <a:lvl2pPr marL="171450" indent="-171450">
              <a:buClr>
                <a:schemeClr val="accent3"/>
              </a:buClr>
              <a:buFont typeface="Arial" panose="020B0604020202020204" pitchFamily="34" charset="0"/>
              <a:buChar char="•"/>
              <a:defRPr sz="1400"/>
            </a:lvl2pPr>
            <a:lvl3pPr marL="342900" indent="-171450">
              <a:buClr>
                <a:schemeClr val="accent3"/>
              </a:buClr>
              <a:defRPr sz="1400"/>
            </a:lvl3pPr>
            <a:lvl4pPr marL="514350" indent="-171450">
              <a:buClr>
                <a:schemeClr val="accent3"/>
              </a:buClr>
              <a:defRPr sz="1400"/>
            </a:lvl4pPr>
            <a:lvl5pPr>
              <a:buClr>
                <a:schemeClr val="accent3"/>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07155852"/>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wo Bar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7000"/>
            <a:ext cx="5085589"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3290093"/>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3290093"/>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Content Placeholder 13"/>
          <p:cNvSpPr>
            <a:spLocks noGrp="1"/>
          </p:cNvSpPr>
          <p:nvPr>
            <p:ph sz="quarter" idx="18"/>
          </p:nvPr>
        </p:nvSpPr>
        <p:spPr>
          <a:xfrm>
            <a:off x="914400" y="4212305"/>
            <a:ext cx="5084064" cy="1703066"/>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6193536" y="4212305"/>
            <a:ext cx="5084064" cy="1703066"/>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79287603"/>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wo Bar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0" y="1397000"/>
            <a:ext cx="5085589"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5" name="Picture Placeholder 3"/>
          <p:cNvSpPr>
            <a:spLocks noGrp="1"/>
          </p:cNvSpPr>
          <p:nvPr>
            <p:ph type="pic" sz="quarter" idx="11"/>
          </p:nvPr>
        </p:nvSpPr>
        <p:spPr>
          <a:xfrm>
            <a:off x="6192011" y="1397000"/>
            <a:ext cx="5085589" cy="2644068"/>
          </a:xfrm>
          <a:solidFill>
            <a:schemeClr val="bg1">
              <a:lumMod val="90000"/>
              <a:lumOff val="10000"/>
            </a:schemeClr>
          </a:solidFill>
        </p:spPr>
        <p:txBody>
          <a:bodyPr vert="horz" lIns="0" tIns="0" rIns="0" bIns="0" rtlCol="0" anchor="ctr">
            <a:normAutofit/>
          </a:bodyPr>
          <a:lstStyle>
            <a:lvl1pPr>
              <a:defRPr lang="en-US" sz="1400"/>
            </a:lvl1pPr>
          </a:lstStyle>
          <a:p>
            <a:pPr marL="0" lvl="0" indent="0" algn="ctr">
              <a:buNone/>
            </a:pPr>
            <a:endParaRPr lang="en-US"/>
          </a:p>
        </p:txBody>
      </p:sp>
      <p:sp>
        <p:nvSpPr>
          <p:cNvPr id="8" name="Text Placeholder 7"/>
          <p:cNvSpPr>
            <a:spLocks noGrp="1"/>
          </p:cNvSpPr>
          <p:nvPr>
            <p:ph type="body" sz="quarter" idx="21"/>
          </p:nvPr>
        </p:nvSpPr>
        <p:spPr>
          <a:xfrm>
            <a:off x="914400" y="3290093"/>
            <a:ext cx="5084064" cy="750975"/>
          </a:xfrm>
          <a:solidFill>
            <a:schemeClr val="accent1">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9" name="Text Placeholder 7"/>
          <p:cNvSpPr>
            <a:spLocks noGrp="1"/>
          </p:cNvSpPr>
          <p:nvPr>
            <p:ph type="body" sz="quarter" idx="22"/>
          </p:nvPr>
        </p:nvSpPr>
        <p:spPr>
          <a:xfrm>
            <a:off x="6193536" y="3290093"/>
            <a:ext cx="5084064" cy="750975"/>
          </a:xfrm>
          <a:solidFill>
            <a:schemeClr val="accent4">
              <a:alpha val="80000"/>
            </a:schemeClr>
          </a:solidFill>
        </p:spPr>
        <p:txBody>
          <a:bodyPr lIns="182880" tIns="91440" rIns="182880" bIns="91440" anchor="b" anchorCtr="0">
            <a:spAutoFit/>
          </a:bodyPr>
          <a:lstStyle>
            <a:lvl1pPr marL="0" indent="0">
              <a:buNone/>
              <a:defRPr sz="2000">
                <a:solidFill>
                  <a:srgbClr val="FFFFFF"/>
                </a:solidFill>
              </a:defRPr>
            </a:lvl1pPr>
            <a:lvl2pPr marL="0" indent="0">
              <a:buFont typeface="Arial" panose="020B0604020202020204" pitchFamily="34" charset="0"/>
              <a:buNone/>
              <a:defRPr sz="1400">
                <a:solidFill>
                  <a:srgbClr val="FFFFFF"/>
                </a:solidFill>
              </a:defRPr>
            </a:lvl2pPr>
            <a:lvl3pPr marL="342900" indent="-171450">
              <a:defRPr sz="1400">
                <a:solidFill>
                  <a:srgbClr val="FFFFFF"/>
                </a:solidFill>
              </a:defRPr>
            </a:lvl3pPr>
            <a:lvl4pPr marL="514350" indent="-171450">
              <a:defRPr sz="1400">
                <a:solidFill>
                  <a:srgbClr val="FFFFFF"/>
                </a:solidFill>
              </a:defRPr>
            </a:lvl4pPr>
            <a:lvl5pPr marL="742950" indent="-228600">
              <a:defRPr sz="1400">
                <a:solidFill>
                  <a:srgbClr val="FFFFFF"/>
                </a:solidFill>
              </a:defRPr>
            </a:lvl5pPr>
          </a:lstStyle>
          <a:p>
            <a:pPr lvl="0"/>
            <a:r>
              <a:rPr lang="en-US" dirty="0" smtClean="0"/>
              <a:t>Click to edit Master text styles</a:t>
            </a:r>
          </a:p>
          <a:p>
            <a:pPr lvl="1"/>
            <a:r>
              <a:rPr lang="en-US" dirty="0" smtClean="0"/>
              <a:t>Second level</a:t>
            </a:r>
          </a:p>
        </p:txBody>
      </p:sp>
      <p:sp>
        <p:nvSpPr>
          <p:cNvPr id="11" name="Content Placeholder 13"/>
          <p:cNvSpPr>
            <a:spLocks noGrp="1"/>
          </p:cNvSpPr>
          <p:nvPr>
            <p:ph sz="quarter" idx="18"/>
          </p:nvPr>
        </p:nvSpPr>
        <p:spPr>
          <a:xfrm>
            <a:off x="914400" y="4212305"/>
            <a:ext cx="5084064" cy="1703066"/>
          </a:xfrm>
        </p:spPr>
        <p:txBody>
          <a:bodyPr/>
          <a:lstStyle>
            <a:lvl1pPr marL="0" indent="0">
              <a:buNone/>
              <a:defRPr sz="2100"/>
            </a:lvl1pPr>
            <a:lvl2pPr marL="171450" indent="-171450">
              <a:buFont typeface="Arial" panose="020B0604020202020204" pitchFamily="34" charset="0"/>
              <a:buChar char="•"/>
              <a:defRPr sz="1400"/>
            </a:lvl2pPr>
            <a:lvl3pPr marL="342900" indent="-171450">
              <a:defRPr sz="1400"/>
            </a:lvl3pPr>
            <a:lvl4pPr marL="514350" indent="-171450">
              <a:defRPr sz="14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13"/>
          <p:cNvSpPr>
            <a:spLocks noGrp="1"/>
          </p:cNvSpPr>
          <p:nvPr>
            <p:ph sz="quarter" idx="19"/>
          </p:nvPr>
        </p:nvSpPr>
        <p:spPr>
          <a:xfrm>
            <a:off x="6193536" y="4212305"/>
            <a:ext cx="5084064" cy="1703066"/>
          </a:xfrm>
        </p:spPr>
        <p:txBody>
          <a:bodyPr/>
          <a:lstStyle>
            <a:lvl1pPr marL="0" indent="0">
              <a:buNone/>
              <a:defRPr sz="2100"/>
            </a:lvl1pPr>
            <a:lvl2pPr marL="171450" indent="-171450">
              <a:buClr>
                <a:schemeClr val="accent4"/>
              </a:buClr>
              <a:buFont typeface="Arial" panose="020B0604020202020204" pitchFamily="34" charset="0"/>
              <a:buChar char="•"/>
              <a:defRPr sz="1400"/>
            </a:lvl2pPr>
            <a:lvl3pPr marL="342900" indent="-171450">
              <a:buClr>
                <a:schemeClr val="accent4"/>
              </a:buClr>
              <a:defRPr sz="1400"/>
            </a:lvl3pPr>
            <a:lvl4pPr marL="514350" indent="-171450">
              <a:buClr>
                <a:schemeClr val="accent4"/>
              </a:buClr>
              <a:defRPr sz="1400"/>
            </a:lvl4pPr>
            <a:lvl5pPr>
              <a:buClr>
                <a:schemeClr val="accent4"/>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4"/>
          <p:cNvSpPr>
            <a:spLocks noGrp="1"/>
          </p:cNvSpPr>
          <p:nvPr>
            <p:ph type="body" sz="quarter" idx="23"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95154080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12 team">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3483710"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546239"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392033"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7454562"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1" name="Picture Placeholder 3"/>
          <p:cNvSpPr>
            <a:spLocks noGrp="1"/>
          </p:cNvSpPr>
          <p:nvPr>
            <p:ph type="pic" sz="quarter" idx="23"/>
          </p:nvPr>
        </p:nvSpPr>
        <p:spPr>
          <a:xfrm>
            <a:off x="9300356"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32" name="Content Placeholder 13"/>
          <p:cNvSpPr>
            <a:spLocks noGrp="1"/>
          </p:cNvSpPr>
          <p:nvPr>
            <p:ph sz="quarter" idx="24" hasCustomPrompt="1"/>
          </p:nvPr>
        </p:nvSpPr>
        <p:spPr>
          <a:xfrm>
            <a:off x="10362885"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3483710"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4546239"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6392033"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7454562"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9" name="Picture Placeholder 3"/>
          <p:cNvSpPr>
            <a:spLocks noGrp="1"/>
          </p:cNvSpPr>
          <p:nvPr>
            <p:ph type="pic" sz="quarter" idx="31"/>
          </p:nvPr>
        </p:nvSpPr>
        <p:spPr>
          <a:xfrm>
            <a:off x="9300356"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40" name="Content Placeholder 13"/>
          <p:cNvSpPr>
            <a:spLocks noGrp="1"/>
          </p:cNvSpPr>
          <p:nvPr>
            <p:ph sz="quarter" idx="32" hasCustomPrompt="1"/>
          </p:nvPr>
        </p:nvSpPr>
        <p:spPr>
          <a:xfrm>
            <a:off x="10362885"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1" name="Picture Placeholder 3"/>
          <p:cNvSpPr>
            <a:spLocks noGrp="1"/>
          </p:cNvSpPr>
          <p:nvPr>
            <p:ph type="pic" sz="quarter" idx="33"/>
          </p:nvPr>
        </p:nvSpPr>
        <p:spPr>
          <a:xfrm>
            <a:off x="575387"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42" name="Content Placeholder 13"/>
          <p:cNvSpPr>
            <a:spLocks noGrp="1"/>
          </p:cNvSpPr>
          <p:nvPr>
            <p:ph sz="quarter" idx="34" hasCustomPrompt="1"/>
          </p:nvPr>
        </p:nvSpPr>
        <p:spPr>
          <a:xfrm>
            <a:off x="1637916"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3" name="Picture Placeholder 3"/>
          <p:cNvSpPr>
            <a:spLocks noGrp="1"/>
          </p:cNvSpPr>
          <p:nvPr>
            <p:ph type="pic" sz="quarter" idx="35"/>
          </p:nvPr>
        </p:nvSpPr>
        <p:spPr>
          <a:xfrm>
            <a:off x="3483710"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44" name="Content Placeholder 13"/>
          <p:cNvSpPr>
            <a:spLocks noGrp="1"/>
          </p:cNvSpPr>
          <p:nvPr>
            <p:ph sz="quarter" idx="36" hasCustomPrompt="1"/>
          </p:nvPr>
        </p:nvSpPr>
        <p:spPr>
          <a:xfrm>
            <a:off x="4546239"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5" name="Picture Placeholder 3"/>
          <p:cNvSpPr>
            <a:spLocks noGrp="1"/>
          </p:cNvSpPr>
          <p:nvPr>
            <p:ph type="pic" sz="quarter" idx="37"/>
          </p:nvPr>
        </p:nvSpPr>
        <p:spPr>
          <a:xfrm>
            <a:off x="6392033"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46" name="Content Placeholder 13"/>
          <p:cNvSpPr>
            <a:spLocks noGrp="1"/>
          </p:cNvSpPr>
          <p:nvPr>
            <p:ph sz="quarter" idx="38" hasCustomPrompt="1"/>
          </p:nvPr>
        </p:nvSpPr>
        <p:spPr>
          <a:xfrm>
            <a:off x="7454562"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7" name="Picture Placeholder 3"/>
          <p:cNvSpPr>
            <a:spLocks noGrp="1"/>
          </p:cNvSpPr>
          <p:nvPr>
            <p:ph type="pic" sz="quarter" idx="39"/>
          </p:nvPr>
        </p:nvSpPr>
        <p:spPr>
          <a:xfrm>
            <a:off x="9300356"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48" name="Content Placeholder 13"/>
          <p:cNvSpPr>
            <a:spLocks noGrp="1"/>
          </p:cNvSpPr>
          <p:nvPr>
            <p:ph sz="quarter" idx="40" hasCustomPrompt="1"/>
          </p:nvPr>
        </p:nvSpPr>
        <p:spPr>
          <a:xfrm>
            <a:off x="10362885"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87774193"/>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12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3483710"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546239"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392033"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7454562"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1" name="Picture Placeholder 3"/>
          <p:cNvSpPr>
            <a:spLocks noGrp="1"/>
          </p:cNvSpPr>
          <p:nvPr>
            <p:ph type="pic" sz="quarter" idx="23"/>
          </p:nvPr>
        </p:nvSpPr>
        <p:spPr>
          <a:xfrm>
            <a:off x="9300356"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32" name="Content Placeholder 13"/>
          <p:cNvSpPr>
            <a:spLocks noGrp="1"/>
          </p:cNvSpPr>
          <p:nvPr>
            <p:ph sz="quarter" idx="24" hasCustomPrompt="1"/>
          </p:nvPr>
        </p:nvSpPr>
        <p:spPr>
          <a:xfrm>
            <a:off x="10362885" y="1639789"/>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3483710"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4546239"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6392033"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7454562"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9" name="Picture Placeholder 3"/>
          <p:cNvSpPr>
            <a:spLocks noGrp="1"/>
          </p:cNvSpPr>
          <p:nvPr>
            <p:ph type="pic" sz="quarter" idx="31"/>
          </p:nvPr>
        </p:nvSpPr>
        <p:spPr>
          <a:xfrm>
            <a:off x="9300356"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40" name="Content Placeholder 13"/>
          <p:cNvSpPr>
            <a:spLocks noGrp="1"/>
          </p:cNvSpPr>
          <p:nvPr>
            <p:ph sz="quarter" idx="32" hasCustomPrompt="1"/>
          </p:nvPr>
        </p:nvSpPr>
        <p:spPr>
          <a:xfrm>
            <a:off x="10362885" y="3153547"/>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1" name="Picture Placeholder 3"/>
          <p:cNvSpPr>
            <a:spLocks noGrp="1"/>
          </p:cNvSpPr>
          <p:nvPr>
            <p:ph type="pic" sz="quarter" idx="33"/>
          </p:nvPr>
        </p:nvSpPr>
        <p:spPr>
          <a:xfrm>
            <a:off x="575387"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42" name="Content Placeholder 13"/>
          <p:cNvSpPr>
            <a:spLocks noGrp="1"/>
          </p:cNvSpPr>
          <p:nvPr>
            <p:ph sz="quarter" idx="34" hasCustomPrompt="1"/>
          </p:nvPr>
        </p:nvSpPr>
        <p:spPr>
          <a:xfrm>
            <a:off x="1637916"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3" name="Picture Placeholder 3"/>
          <p:cNvSpPr>
            <a:spLocks noGrp="1"/>
          </p:cNvSpPr>
          <p:nvPr>
            <p:ph type="pic" sz="quarter" idx="35"/>
          </p:nvPr>
        </p:nvSpPr>
        <p:spPr>
          <a:xfrm>
            <a:off x="3483710"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44" name="Content Placeholder 13"/>
          <p:cNvSpPr>
            <a:spLocks noGrp="1"/>
          </p:cNvSpPr>
          <p:nvPr>
            <p:ph sz="quarter" idx="36" hasCustomPrompt="1"/>
          </p:nvPr>
        </p:nvSpPr>
        <p:spPr>
          <a:xfrm>
            <a:off x="4546239"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5" name="Picture Placeholder 3"/>
          <p:cNvSpPr>
            <a:spLocks noGrp="1"/>
          </p:cNvSpPr>
          <p:nvPr>
            <p:ph type="pic" sz="quarter" idx="37"/>
          </p:nvPr>
        </p:nvSpPr>
        <p:spPr>
          <a:xfrm>
            <a:off x="6392033"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46" name="Content Placeholder 13"/>
          <p:cNvSpPr>
            <a:spLocks noGrp="1"/>
          </p:cNvSpPr>
          <p:nvPr>
            <p:ph sz="quarter" idx="38" hasCustomPrompt="1"/>
          </p:nvPr>
        </p:nvSpPr>
        <p:spPr>
          <a:xfrm>
            <a:off x="7454562"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7" name="Picture Placeholder 3"/>
          <p:cNvSpPr>
            <a:spLocks noGrp="1"/>
          </p:cNvSpPr>
          <p:nvPr>
            <p:ph type="pic" sz="quarter" idx="39"/>
          </p:nvPr>
        </p:nvSpPr>
        <p:spPr>
          <a:xfrm>
            <a:off x="9300356"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48" name="Content Placeholder 13"/>
          <p:cNvSpPr>
            <a:spLocks noGrp="1"/>
          </p:cNvSpPr>
          <p:nvPr>
            <p:ph sz="quarter" idx="40" hasCustomPrompt="1"/>
          </p:nvPr>
        </p:nvSpPr>
        <p:spPr>
          <a:xfrm>
            <a:off x="10362885" y="4667304"/>
            <a:ext cx="137922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2467380536"/>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9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360325"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5426633"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8145262" y="1639789"/>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9215349"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4360325"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5426633"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8145262" y="315354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9215349"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1" name="Picture Placeholder 3"/>
          <p:cNvSpPr>
            <a:spLocks noGrp="1"/>
          </p:cNvSpPr>
          <p:nvPr>
            <p:ph type="pic" sz="quarter" idx="33"/>
          </p:nvPr>
        </p:nvSpPr>
        <p:spPr>
          <a:xfrm>
            <a:off x="575387"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42" name="Content Placeholder 13"/>
          <p:cNvSpPr>
            <a:spLocks noGrp="1"/>
          </p:cNvSpPr>
          <p:nvPr>
            <p:ph sz="quarter" idx="34" hasCustomPrompt="1"/>
          </p:nvPr>
        </p:nvSpPr>
        <p:spPr>
          <a:xfrm>
            <a:off x="1637916"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3" name="Picture Placeholder 3"/>
          <p:cNvSpPr>
            <a:spLocks noGrp="1"/>
          </p:cNvSpPr>
          <p:nvPr>
            <p:ph type="pic" sz="quarter" idx="35"/>
          </p:nvPr>
        </p:nvSpPr>
        <p:spPr>
          <a:xfrm>
            <a:off x="4360325"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44" name="Content Placeholder 13"/>
          <p:cNvSpPr>
            <a:spLocks noGrp="1"/>
          </p:cNvSpPr>
          <p:nvPr>
            <p:ph sz="quarter" idx="36" hasCustomPrompt="1"/>
          </p:nvPr>
        </p:nvSpPr>
        <p:spPr>
          <a:xfrm>
            <a:off x="5426633"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5" name="Picture Placeholder 3"/>
          <p:cNvSpPr>
            <a:spLocks noGrp="1"/>
          </p:cNvSpPr>
          <p:nvPr>
            <p:ph type="pic" sz="quarter" idx="37"/>
          </p:nvPr>
        </p:nvSpPr>
        <p:spPr>
          <a:xfrm>
            <a:off x="8145262" y="4667304"/>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46" name="Content Placeholder 13"/>
          <p:cNvSpPr>
            <a:spLocks noGrp="1"/>
          </p:cNvSpPr>
          <p:nvPr>
            <p:ph sz="quarter" idx="38" hasCustomPrompt="1"/>
          </p:nvPr>
        </p:nvSpPr>
        <p:spPr>
          <a:xfrm>
            <a:off x="9215349"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080104007"/>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9 Team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21"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22" name="Content Placeholder 13"/>
          <p:cNvSpPr>
            <a:spLocks noGrp="1"/>
          </p:cNvSpPr>
          <p:nvPr>
            <p:ph sz="quarter" idx="18" hasCustomPrompt="1"/>
          </p:nvPr>
        </p:nvSpPr>
        <p:spPr>
          <a:xfrm>
            <a:off x="1637916"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3" name="Picture Placeholder 3"/>
          <p:cNvSpPr>
            <a:spLocks noGrp="1"/>
          </p:cNvSpPr>
          <p:nvPr>
            <p:ph type="pic" sz="quarter" idx="19"/>
          </p:nvPr>
        </p:nvSpPr>
        <p:spPr>
          <a:xfrm>
            <a:off x="4360325"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24" name="Content Placeholder 13"/>
          <p:cNvSpPr>
            <a:spLocks noGrp="1"/>
          </p:cNvSpPr>
          <p:nvPr>
            <p:ph sz="quarter" idx="20" hasCustomPrompt="1"/>
          </p:nvPr>
        </p:nvSpPr>
        <p:spPr>
          <a:xfrm>
            <a:off x="5426633"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5" name="Picture Placeholder 3"/>
          <p:cNvSpPr>
            <a:spLocks noGrp="1"/>
          </p:cNvSpPr>
          <p:nvPr>
            <p:ph type="pic" sz="quarter" idx="21"/>
          </p:nvPr>
        </p:nvSpPr>
        <p:spPr>
          <a:xfrm>
            <a:off x="8145262" y="1639789"/>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26" name="Content Placeholder 13"/>
          <p:cNvSpPr>
            <a:spLocks noGrp="1"/>
          </p:cNvSpPr>
          <p:nvPr>
            <p:ph sz="quarter" idx="22" hasCustomPrompt="1"/>
          </p:nvPr>
        </p:nvSpPr>
        <p:spPr>
          <a:xfrm>
            <a:off x="9215349" y="1639789"/>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1" name="Picture Placeholder 3"/>
          <p:cNvSpPr>
            <a:spLocks noGrp="1"/>
          </p:cNvSpPr>
          <p:nvPr>
            <p:ph type="pic" sz="quarter" idx="25"/>
          </p:nvPr>
        </p:nvSpPr>
        <p:spPr>
          <a:xfrm>
            <a:off x="575387"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2" name="Content Placeholder 13"/>
          <p:cNvSpPr>
            <a:spLocks noGrp="1"/>
          </p:cNvSpPr>
          <p:nvPr>
            <p:ph sz="quarter" idx="26" hasCustomPrompt="1"/>
          </p:nvPr>
        </p:nvSpPr>
        <p:spPr>
          <a:xfrm>
            <a:off x="1637916"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9" name="Picture Placeholder 3"/>
          <p:cNvSpPr>
            <a:spLocks noGrp="1"/>
          </p:cNvSpPr>
          <p:nvPr>
            <p:ph type="pic" sz="quarter" idx="27"/>
          </p:nvPr>
        </p:nvSpPr>
        <p:spPr>
          <a:xfrm>
            <a:off x="4360325" y="3153548"/>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40" name="Content Placeholder 13"/>
          <p:cNvSpPr>
            <a:spLocks noGrp="1"/>
          </p:cNvSpPr>
          <p:nvPr>
            <p:ph sz="quarter" idx="28" hasCustomPrompt="1"/>
          </p:nvPr>
        </p:nvSpPr>
        <p:spPr>
          <a:xfrm>
            <a:off x="5426633"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7" name="Picture Placeholder 3"/>
          <p:cNvSpPr>
            <a:spLocks noGrp="1"/>
          </p:cNvSpPr>
          <p:nvPr>
            <p:ph type="pic" sz="quarter" idx="29"/>
          </p:nvPr>
        </p:nvSpPr>
        <p:spPr>
          <a:xfrm>
            <a:off x="8145262" y="315354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bg2"/>
            </a:outerShdw>
          </a:effectLst>
        </p:spPr>
        <p:txBody>
          <a:bodyPr anchor="ctr" anchorCtr="0">
            <a:normAutofit/>
          </a:bodyPr>
          <a:lstStyle>
            <a:lvl1pPr marL="0" indent="0" algn="ctr">
              <a:buNone/>
              <a:defRPr sz="1050"/>
            </a:lvl1pPr>
          </a:lstStyle>
          <a:p>
            <a:endParaRPr lang="en-US" dirty="0"/>
          </a:p>
        </p:txBody>
      </p:sp>
      <p:sp>
        <p:nvSpPr>
          <p:cNvPr id="48" name="Content Placeholder 13"/>
          <p:cNvSpPr>
            <a:spLocks noGrp="1"/>
          </p:cNvSpPr>
          <p:nvPr>
            <p:ph sz="quarter" idx="30" hasCustomPrompt="1"/>
          </p:nvPr>
        </p:nvSpPr>
        <p:spPr>
          <a:xfrm>
            <a:off x="9215349" y="3153547"/>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Picture Placeholder 3"/>
          <p:cNvSpPr>
            <a:spLocks noGrp="1"/>
          </p:cNvSpPr>
          <p:nvPr>
            <p:ph type="pic" sz="quarter" idx="33"/>
          </p:nvPr>
        </p:nvSpPr>
        <p:spPr>
          <a:xfrm>
            <a:off x="575387"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50" name="Content Placeholder 13"/>
          <p:cNvSpPr>
            <a:spLocks noGrp="1"/>
          </p:cNvSpPr>
          <p:nvPr>
            <p:ph sz="quarter" idx="34" hasCustomPrompt="1"/>
          </p:nvPr>
        </p:nvSpPr>
        <p:spPr>
          <a:xfrm>
            <a:off x="1637916"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1" name="Picture Placeholder 3"/>
          <p:cNvSpPr>
            <a:spLocks noGrp="1"/>
          </p:cNvSpPr>
          <p:nvPr>
            <p:ph type="pic" sz="quarter" idx="35"/>
          </p:nvPr>
        </p:nvSpPr>
        <p:spPr>
          <a:xfrm>
            <a:off x="4360325" y="4667305"/>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52" name="Content Placeholder 13"/>
          <p:cNvSpPr>
            <a:spLocks noGrp="1"/>
          </p:cNvSpPr>
          <p:nvPr>
            <p:ph sz="quarter" idx="36" hasCustomPrompt="1"/>
          </p:nvPr>
        </p:nvSpPr>
        <p:spPr>
          <a:xfrm>
            <a:off x="5426633"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53" name="Picture Placeholder 3"/>
          <p:cNvSpPr>
            <a:spLocks noGrp="1"/>
          </p:cNvSpPr>
          <p:nvPr>
            <p:ph type="pic" sz="quarter" idx="37"/>
          </p:nvPr>
        </p:nvSpPr>
        <p:spPr>
          <a:xfrm>
            <a:off x="8145262" y="4667304"/>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54" name="Content Placeholder 13"/>
          <p:cNvSpPr>
            <a:spLocks noGrp="1"/>
          </p:cNvSpPr>
          <p:nvPr>
            <p:ph sz="quarter" idx="38" hasCustomPrompt="1"/>
          </p:nvPr>
        </p:nvSpPr>
        <p:spPr>
          <a:xfrm>
            <a:off x="9215349" y="4667304"/>
            <a:ext cx="2314408" cy="978408"/>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188907323"/>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6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360325"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5426633"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8145262" y="1639789"/>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9215349"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4360325" y="388657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5426633"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8145262" y="3886576"/>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9215349"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535462588"/>
      </p:ext>
    </p:extLst>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6 Team ">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1637916"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360325" y="1639790"/>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5426633"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8145262" y="1639789"/>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9215349" y="1639788"/>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1637916"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4360325" y="3886577"/>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5426633"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7" name="Picture Placeholder 3"/>
          <p:cNvSpPr>
            <a:spLocks noGrp="1"/>
          </p:cNvSpPr>
          <p:nvPr>
            <p:ph type="pic" sz="quarter" idx="29"/>
          </p:nvPr>
        </p:nvSpPr>
        <p:spPr>
          <a:xfrm>
            <a:off x="8145262" y="3886576"/>
            <a:ext cx="914400" cy="914400"/>
          </a:xfrm>
          <a:solidFill>
            <a:schemeClr val="bg1">
              <a:lumMod val="90000"/>
              <a:lumOff val="10000"/>
            </a:schemeClr>
          </a:solidFill>
          <a:ln w="3175">
            <a:solidFill>
              <a:schemeClr val="bg1">
                <a:lumMod val="50000"/>
                <a:alpha val="40000"/>
              </a:schemeClr>
            </a:solidFill>
          </a:ln>
          <a:effectLst>
            <a:outerShdw dist="25400" dir="5400000" algn="t" rotWithShape="0">
              <a:schemeClr val="accent6"/>
            </a:outerShdw>
          </a:effectLst>
        </p:spPr>
        <p:txBody>
          <a:bodyPr anchor="ctr" anchorCtr="0">
            <a:normAutofit/>
          </a:bodyPr>
          <a:lstStyle>
            <a:lvl1pPr marL="0" indent="0" algn="ctr">
              <a:buNone/>
              <a:defRPr sz="1050"/>
            </a:lvl1pPr>
          </a:lstStyle>
          <a:p>
            <a:endParaRPr lang="en-US" dirty="0"/>
          </a:p>
        </p:txBody>
      </p:sp>
      <p:sp>
        <p:nvSpPr>
          <p:cNvPr id="38" name="Content Placeholder 13"/>
          <p:cNvSpPr>
            <a:spLocks noGrp="1"/>
          </p:cNvSpPr>
          <p:nvPr>
            <p:ph sz="quarter" idx="30" hasCustomPrompt="1"/>
          </p:nvPr>
        </p:nvSpPr>
        <p:spPr>
          <a:xfrm>
            <a:off x="9215349" y="3886575"/>
            <a:ext cx="231440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41556850"/>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2295374"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6279803" y="1639790"/>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8003569"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2295374"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6279803" y="3886577"/>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8003569"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4235360243"/>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4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575387" y="1639790"/>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2295374"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6279803" y="1639790"/>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8003569" y="1639788"/>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3" name="Picture Placeholder 3"/>
          <p:cNvSpPr>
            <a:spLocks noGrp="1"/>
          </p:cNvSpPr>
          <p:nvPr>
            <p:ph type="pic" sz="quarter" idx="25"/>
          </p:nvPr>
        </p:nvSpPr>
        <p:spPr>
          <a:xfrm>
            <a:off x="575387" y="3886577"/>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4" name="Content Placeholder 13"/>
          <p:cNvSpPr>
            <a:spLocks noGrp="1"/>
          </p:cNvSpPr>
          <p:nvPr>
            <p:ph sz="quarter" idx="26" hasCustomPrompt="1"/>
          </p:nvPr>
        </p:nvSpPr>
        <p:spPr>
          <a:xfrm>
            <a:off x="2295374"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35" name="Picture Placeholder 3"/>
          <p:cNvSpPr>
            <a:spLocks noGrp="1"/>
          </p:cNvSpPr>
          <p:nvPr>
            <p:ph type="pic" sz="quarter" idx="27"/>
          </p:nvPr>
        </p:nvSpPr>
        <p:spPr>
          <a:xfrm>
            <a:off x="6279803" y="3886577"/>
            <a:ext cx="1534154" cy="1534154"/>
          </a:xfr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6" name="Content Placeholder 13"/>
          <p:cNvSpPr>
            <a:spLocks noGrp="1"/>
          </p:cNvSpPr>
          <p:nvPr>
            <p:ph sz="quarter" idx="28" hasCustomPrompt="1"/>
          </p:nvPr>
        </p:nvSpPr>
        <p:spPr>
          <a:xfrm>
            <a:off x="8003569" y="3886575"/>
            <a:ext cx="3558678" cy="1942241"/>
          </a:xfrm>
        </p:spPr>
        <p:txBody>
          <a:bodyPr/>
          <a:lstStyle>
            <a:lvl1pPr marL="0" indent="0">
              <a:lnSpc>
                <a:spcPct val="80000"/>
              </a:lnSpc>
              <a:buNone/>
              <a:defRPr sz="1400">
                <a:latin typeface="Open Sans" panose="020B0606030504020204" pitchFamily="34" charset="0"/>
                <a:ea typeface="Open Sans" panose="020B0606030504020204" pitchFamily="34" charset="0"/>
                <a:cs typeface="Open Sans" panose="020B0606030504020204" pitchFamily="34" charset="0"/>
              </a:defRPr>
            </a:lvl1pPr>
            <a:lvl2pPr marL="0" indent="0">
              <a:lnSpc>
                <a:spcPct val="90000"/>
              </a:lnSpc>
              <a:spcBef>
                <a:spcPts val="0"/>
              </a:spcBef>
              <a:spcAft>
                <a:spcPts val="800"/>
              </a:spcAft>
              <a:buFont typeface="Arial" panose="020B0604020202020204" pitchFamily="34" charset="0"/>
              <a:buNone/>
              <a:defRPr sz="1200" i="1"/>
            </a:lvl2pPr>
            <a:lvl3pPr marL="0" indent="0">
              <a:buNone/>
              <a:defRPr sz="12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278164679"/>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3 Team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564225"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575387"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5349163"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360325"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9134100" y="1639789"/>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8145262"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Tree>
    <p:extLst>
      <p:ext uri="{BB962C8B-B14F-4D97-AF65-F5344CB8AC3E}">
        <p14:creationId xmlns:p14="http://schemas.microsoft.com/office/powerpoint/2010/main" val="1840962093"/>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3 Team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564225"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575387"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5349163"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4360325"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9134100" y="1639789"/>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2"/>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8145262" y="3256992"/>
            <a:ext cx="3376937"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34898081"/>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4 Team Subtitle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221602"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719254"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3523116"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6326978"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49" name="Text Placeholder 4"/>
          <p:cNvSpPr>
            <a:spLocks noGrp="1"/>
          </p:cNvSpPr>
          <p:nvPr>
            <p:ph type="body" sz="quarter" idx="41" hasCustomPrompt="1"/>
          </p:nvPr>
        </p:nvSpPr>
        <p:spPr>
          <a:xfrm>
            <a:off x="914400" y="933450"/>
            <a:ext cx="10363200" cy="406400"/>
          </a:xfrm>
        </p:spPr>
        <p:txBody>
          <a:bodyPr>
            <a:normAutofit/>
          </a:bodyPr>
          <a:lstStyle>
            <a:lvl1pPr marL="0" indent="0" algn="ctr">
              <a:lnSpc>
                <a:spcPct val="86000"/>
              </a:lnSpc>
              <a:spcBef>
                <a:spcPts val="0"/>
              </a:spcBef>
              <a:buNone/>
              <a:defRPr sz="1800" baseline="0"/>
            </a:lvl1pPr>
          </a:lstStyle>
          <a:p>
            <a:pPr lvl="0"/>
            <a:r>
              <a:rPr lang="en-US" dirty="0" smtClean="0"/>
              <a:t>Click here to edit subtitle</a:t>
            </a:r>
            <a:endParaRPr lang="en-US" dirty="0"/>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11" name="Content Placeholder 13"/>
          <p:cNvSpPr>
            <a:spLocks noGrp="1"/>
          </p:cNvSpPr>
          <p:nvPr>
            <p:ph sz="quarter" idx="43" hasCustomPrompt="1"/>
          </p:nvPr>
        </p:nvSpPr>
        <p:spPr>
          <a:xfrm>
            <a:off x="9130841"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452773042"/>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4 Team 2">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221602"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1050"/>
            </a:lvl1pPr>
          </a:lstStyle>
          <a:p>
            <a:endParaRPr lang="en-US" dirty="0"/>
          </a:p>
        </p:txBody>
      </p:sp>
      <p:sp>
        <p:nvSpPr>
          <p:cNvPr id="14" name="Content Placeholder 13"/>
          <p:cNvSpPr>
            <a:spLocks noGrp="1"/>
          </p:cNvSpPr>
          <p:nvPr>
            <p:ph sz="quarter" idx="18" hasCustomPrompt="1"/>
          </p:nvPr>
        </p:nvSpPr>
        <p:spPr>
          <a:xfrm>
            <a:off x="719254"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7" name="Picture Placeholder 3"/>
          <p:cNvSpPr>
            <a:spLocks noGrp="1"/>
          </p:cNvSpPr>
          <p:nvPr>
            <p:ph type="pic" sz="quarter" idx="19"/>
          </p:nvPr>
        </p:nvSpPr>
        <p:spPr>
          <a:xfrm>
            <a:off x="4025464"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1050"/>
            </a:lvl1pPr>
          </a:lstStyle>
          <a:p>
            <a:endParaRPr lang="en-US" dirty="0"/>
          </a:p>
        </p:txBody>
      </p:sp>
      <p:sp>
        <p:nvSpPr>
          <p:cNvPr id="28" name="Content Placeholder 13"/>
          <p:cNvSpPr>
            <a:spLocks noGrp="1"/>
          </p:cNvSpPr>
          <p:nvPr>
            <p:ph sz="quarter" idx="20" hasCustomPrompt="1"/>
          </p:nvPr>
        </p:nvSpPr>
        <p:spPr>
          <a:xfrm>
            <a:off x="3523116"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29" name="Picture Placeholder 3"/>
          <p:cNvSpPr>
            <a:spLocks noGrp="1"/>
          </p:cNvSpPr>
          <p:nvPr>
            <p:ph type="pic" sz="quarter" idx="21"/>
          </p:nvPr>
        </p:nvSpPr>
        <p:spPr>
          <a:xfrm>
            <a:off x="6829326" y="1639790"/>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4"/>
            </a:outerShdw>
          </a:effectLst>
        </p:spPr>
        <p:txBody>
          <a:bodyPr anchor="ctr" anchorCtr="0">
            <a:normAutofit/>
          </a:bodyPr>
          <a:lstStyle>
            <a:lvl1pPr marL="0" indent="0" algn="ctr">
              <a:buNone/>
              <a:defRPr sz="1050"/>
            </a:lvl1pPr>
          </a:lstStyle>
          <a:p>
            <a:endParaRPr lang="en-US" dirty="0"/>
          </a:p>
        </p:txBody>
      </p:sp>
      <p:sp>
        <p:nvSpPr>
          <p:cNvPr id="30" name="Content Placeholder 13"/>
          <p:cNvSpPr>
            <a:spLocks noGrp="1"/>
          </p:cNvSpPr>
          <p:nvPr>
            <p:ph sz="quarter" idx="22" hasCustomPrompt="1"/>
          </p:nvPr>
        </p:nvSpPr>
        <p:spPr>
          <a:xfrm>
            <a:off x="6326978"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
        <p:nvSpPr>
          <p:cNvPr id="10" name="Picture Placeholder 3"/>
          <p:cNvSpPr>
            <a:spLocks noGrp="1"/>
          </p:cNvSpPr>
          <p:nvPr>
            <p:ph type="pic" sz="quarter" idx="42"/>
          </p:nvPr>
        </p:nvSpPr>
        <p:spPr>
          <a:xfrm>
            <a:off x="9633189" y="1639789"/>
            <a:ext cx="1399260" cy="1399260"/>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1050"/>
            </a:lvl1pPr>
          </a:lstStyle>
          <a:p>
            <a:endParaRPr lang="en-US" dirty="0"/>
          </a:p>
        </p:txBody>
      </p:sp>
      <p:sp>
        <p:nvSpPr>
          <p:cNvPr id="11" name="Content Placeholder 13"/>
          <p:cNvSpPr>
            <a:spLocks noGrp="1"/>
          </p:cNvSpPr>
          <p:nvPr>
            <p:ph sz="quarter" idx="43" hasCustomPrompt="1"/>
          </p:nvPr>
        </p:nvSpPr>
        <p:spPr>
          <a:xfrm>
            <a:off x="9130841" y="3256992"/>
            <a:ext cx="2403956" cy="2403219"/>
          </a:xfrm>
        </p:spPr>
        <p:txBody>
          <a:bodyPr>
            <a:normAutofit/>
          </a:bodyPr>
          <a:lstStyle>
            <a:lvl1pPr marL="0" indent="0" algn="ctr">
              <a:lnSpc>
                <a:spcPct val="80000"/>
              </a:lnSpc>
              <a:buNone/>
              <a:defRPr sz="20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800"/>
              </a:spcAft>
              <a:buFont typeface="Arial" panose="020B0604020202020204" pitchFamily="34" charset="0"/>
              <a:buNone/>
              <a:defRPr sz="1400" i="1"/>
            </a:lvl2pPr>
            <a:lvl3pPr marL="0" indent="0" algn="ctr">
              <a:buNone/>
              <a:defRPr sz="1400"/>
            </a:lvl3pPr>
            <a:lvl4pPr marL="514350" indent="-171450">
              <a:defRPr sz="1200"/>
            </a:lvl4pPr>
            <a:lvl5pPr>
              <a:defRPr sz="1200"/>
            </a:lvl5pPr>
          </a:lstStyle>
          <a:p>
            <a:pPr lvl="0"/>
            <a:r>
              <a:rPr lang="en-US" dirty="0" smtClean="0"/>
              <a:t>First </a:t>
            </a:r>
            <a:r>
              <a:rPr lang="en-US" dirty="0" err="1" smtClean="0"/>
              <a:t>Lastname</a:t>
            </a:r>
            <a:endParaRPr lang="en-US" dirty="0" smtClean="0"/>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77330136"/>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279961"/>
            <a:ext cx="10363200" cy="817561"/>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914401" y="1268759"/>
            <a:ext cx="2352260" cy="3535680"/>
          </a:xfrm>
          <a:solidFill>
            <a:schemeClr val="bg1">
              <a:lumMod val="90000"/>
              <a:lumOff val="10000"/>
            </a:schemeClr>
          </a:solidFill>
        </p:spPr>
        <p:txBody>
          <a:bodyPr anchor="ctr">
            <a:normAutofit/>
          </a:bodyPr>
          <a:lstStyle>
            <a:lvl1pPr marL="0" indent="0" algn="ctr">
              <a:buNone/>
              <a:defRPr sz="1400"/>
            </a:lvl1pPr>
          </a:lstStyle>
          <a:p>
            <a:endParaRPr lang="en-US"/>
          </a:p>
        </p:txBody>
      </p:sp>
      <p:sp>
        <p:nvSpPr>
          <p:cNvPr id="5" name="Picture Placeholder 3"/>
          <p:cNvSpPr>
            <a:spLocks noGrp="1"/>
          </p:cNvSpPr>
          <p:nvPr>
            <p:ph type="pic" sz="quarter" idx="11"/>
          </p:nvPr>
        </p:nvSpPr>
        <p:spPr>
          <a:xfrm>
            <a:off x="6257971" y="1268759"/>
            <a:ext cx="2352260" cy="3535680"/>
          </a:xfrm>
          <a:solidFill>
            <a:schemeClr val="bg1">
              <a:lumMod val="90000"/>
              <a:lumOff val="10000"/>
            </a:schemeClr>
          </a:solidFill>
        </p:spPr>
        <p:txBody>
          <a:bodyPr anchor="ctr">
            <a:normAutofit/>
          </a:bodyPr>
          <a:lstStyle>
            <a:lvl1pPr marL="0" indent="0" algn="ctr">
              <a:buNone/>
              <a:defRPr sz="1400"/>
            </a:lvl1pPr>
          </a:lstStyle>
          <a:p>
            <a:endParaRPr lang="en-US"/>
          </a:p>
        </p:txBody>
      </p:sp>
      <p:sp>
        <p:nvSpPr>
          <p:cNvPr id="8" name="Text Placeholder 9"/>
          <p:cNvSpPr>
            <a:spLocks noGrp="1"/>
          </p:cNvSpPr>
          <p:nvPr>
            <p:ph type="body" sz="quarter" idx="14"/>
          </p:nvPr>
        </p:nvSpPr>
        <p:spPr>
          <a:xfrm>
            <a:off x="3467708" y="1268759"/>
            <a:ext cx="2479811" cy="3535680"/>
          </a:xfrm>
        </p:spPr>
        <p:txBody>
          <a:bodyPr>
            <a:noAutofit/>
          </a:bodyPr>
          <a:lstStyle>
            <a:lvl1pPr marL="0" indent="0">
              <a:buNone/>
              <a:defRPr sz="14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1400"/>
            </a:lvl2pPr>
            <a:lvl3pPr marL="150813" indent="-150813">
              <a:defRPr sz="1400"/>
            </a:lvl3pPr>
            <a:lvl4pPr marL="401638" indent="-207963">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9"/>
          <p:cNvSpPr>
            <a:spLocks noGrp="1"/>
          </p:cNvSpPr>
          <p:nvPr>
            <p:ph type="body" sz="quarter" idx="15"/>
          </p:nvPr>
        </p:nvSpPr>
        <p:spPr>
          <a:xfrm>
            <a:off x="8797789" y="1268759"/>
            <a:ext cx="2479811" cy="3535680"/>
          </a:xfrm>
        </p:spPr>
        <p:txBody>
          <a:bodyPr>
            <a:noAutofit/>
          </a:bodyPr>
          <a:lstStyle>
            <a:lvl1pPr marL="0" indent="0">
              <a:buNone/>
              <a:defRPr sz="14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1400"/>
            </a:lvl2pPr>
            <a:lvl3pPr marL="150813" indent="-150813">
              <a:defRPr sz="1400"/>
            </a:lvl3pPr>
            <a:lvl4pPr marL="401638" indent="-207963">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ext Placeholder 9"/>
          <p:cNvSpPr>
            <a:spLocks noGrp="1"/>
          </p:cNvSpPr>
          <p:nvPr>
            <p:ph type="body" sz="quarter" idx="16"/>
          </p:nvPr>
        </p:nvSpPr>
        <p:spPr>
          <a:xfrm>
            <a:off x="914400" y="4980565"/>
            <a:ext cx="503311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9"/>
          <p:cNvSpPr>
            <a:spLocks noGrp="1"/>
          </p:cNvSpPr>
          <p:nvPr>
            <p:ph type="body" sz="quarter" idx="17"/>
          </p:nvPr>
        </p:nvSpPr>
        <p:spPr>
          <a:xfrm>
            <a:off x="6257971" y="4980565"/>
            <a:ext cx="5019629" cy="958851"/>
          </a:xfrm>
        </p:spPr>
        <p:txBody>
          <a:bodyPr>
            <a:noAutofit/>
          </a:bodyPr>
          <a:lstStyle>
            <a:lvl1pPr marL="0" indent="0">
              <a:buNone/>
              <a:defRPr sz="1400"/>
            </a:lvl1pPr>
            <a:lvl2pPr marL="152396" indent="-152396">
              <a:buFont typeface="Arial" panose="020B0604020202020204" pitchFamily="34" charset="0"/>
              <a:buChar char="•"/>
              <a:defRPr sz="1400"/>
            </a:lvl2pPr>
            <a:lvl3pPr marL="304792" indent="-152396">
              <a:defRPr sz="1400"/>
            </a:lvl3pPr>
            <a:lvl4pPr marL="533387" indent="-228594">
              <a:defRPr sz="1400"/>
            </a:lvl4pPr>
            <a:lvl5pPr marL="761981" indent="-228594">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899476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theme" Target="../theme/theme1.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279961"/>
            <a:ext cx="10363200" cy="817561"/>
          </a:xfrm>
          <a:prstGeom prst="rect">
            <a:avLst/>
          </a:prstGeom>
        </p:spPr>
        <p:txBody>
          <a:bodyPr vert="horz" lIns="0" tIns="0" rIns="0" bIns="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219200"/>
            <a:ext cx="10363200" cy="4627563"/>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Slide Number Placeholder 5"/>
          <p:cNvSpPr txBox="1">
            <a:spLocks/>
          </p:cNvSpPr>
          <p:nvPr userDrawn="1"/>
        </p:nvSpPr>
        <p:spPr>
          <a:xfrm>
            <a:off x="9264352" y="6303346"/>
            <a:ext cx="2161276" cy="307777"/>
          </a:xfrm>
          <a:prstGeom prst="rect">
            <a:avLst/>
          </a:prstGeom>
        </p:spPr>
        <p:txBody>
          <a:bodyPr vert="horz" wrap="square" lIns="121920" tIns="60960" rIns="121920" bIns="6096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smtClean="0"/>
              <a:t>ECH 2017 - Prague</a:t>
            </a:r>
            <a:endParaRPr lang="en-US" sz="1200" dirty="0"/>
          </a:p>
        </p:txBody>
      </p:sp>
    </p:spTree>
    <p:extLst>
      <p:ext uri="{BB962C8B-B14F-4D97-AF65-F5344CB8AC3E}">
        <p14:creationId xmlns:p14="http://schemas.microsoft.com/office/powerpoint/2010/main" val="124191100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752" r:id="rId13"/>
    <p:sldLayoutId id="2147483753" r:id="rId14"/>
    <p:sldLayoutId id="2147483754" r:id="rId15"/>
    <p:sldLayoutId id="2147483755" r:id="rId16"/>
    <p:sldLayoutId id="2147483774" r:id="rId17"/>
    <p:sldLayoutId id="2147483756" r:id="rId18"/>
    <p:sldLayoutId id="2147483775" r:id="rId19"/>
    <p:sldLayoutId id="2147483757" r:id="rId20"/>
    <p:sldLayoutId id="2147483776" r:id="rId21"/>
    <p:sldLayoutId id="2147483758" r:id="rId22"/>
    <p:sldLayoutId id="2147483777" r:id="rId23"/>
    <p:sldLayoutId id="2147483759" r:id="rId24"/>
    <p:sldLayoutId id="2147483778" r:id="rId25"/>
    <p:sldLayoutId id="2147483760" r:id="rId26"/>
    <p:sldLayoutId id="2147483779" r:id="rId27"/>
    <p:sldLayoutId id="2147483761" r:id="rId28"/>
    <p:sldLayoutId id="2147483780" r:id="rId29"/>
    <p:sldLayoutId id="2147483762" r:id="rId30"/>
    <p:sldLayoutId id="2147483781" r:id="rId31"/>
    <p:sldLayoutId id="2147483763" r:id="rId32"/>
    <p:sldLayoutId id="2147483782" r:id="rId33"/>
    <p:sldLayoutId id="2147483764" r:id="rId34"/>
    <p:sldLayoutId id="2147483783" r:id="rId35"/>
    <p:sldLayoutId id="2147483765" r:id="rId36"/>
    <p:sldLayoutId id="2147483784" r:id="rId37"/>
    <p:sldLayoutId id="2147483785" r:id="rId38"/>
    <p:sldLayoutId id="2147483766" r:id="rId39"/>
    <p:sldLayoutId id="2147483768" r:id="rId40"/>
    <p:sldLayoutId id="2147483786" r:id="rId41"/>
    <p:sldLayoutId id="2147483788" r:id="rId42"/>
    <p:sldLayoutId id="2147483769" r:id="rId43"/>
    <p:sldLayoutId id="2147483767" r:id="rId44"/>
    <p:sldLayoutId id="2147483787" r:id="rId45"/>
    <p:sldLayoutId id="2147483771" r:id="rId46"/>
    <p:sldLayoutId id="2147483773" r:id="rId47"/>
    <p:sldLayoutId id="2147483792" r:id="rId48"/>
    <p:sldLayoutId id="2147483793" r:id="rId49"/>
    <p:sldLayoutId id="2147483794" r:id="rId50"/>
    <p:sldLayoutId id="2147483795" r:id="rId51"/>
    <p:sldLayoutId id="2147483796" r:id="rId52"/>
    <p:sldLayoutId id="2147483797" r:id="rId53"/>
    <p:sldLayoutId id="2147483798" r:id="rId54"/>
    <p:sldLayoutId id="2147483842" r:id="rId55"/>
    <p:sldLayoutId id="2147483841" r:id="rId56"/>
    <p:sldLayoutId id="2147483843" r:id="rId57"/>
    <p:sldLayoutId id="2147483889" r:id="rId58"/>
    <p:sldLayoutId id="2147483650" r:id="rId59"/>
    <p:sldLayoutId id="2147483664" r:id="rId60"/>
    <p:sldLayoutId id="2147483678" r:id="rId61"/>
    <p:sldLayoutId id="2147483679" r:id="rId62"/>
    <p:sldLayoutId id="2147483652" r:id="rId63"/>
    <p:sldLayoutId id="2147483666" r:id="rId64"/>
    <p:sldLayoutId id="2147483667" r:id="rId65"/>
    <p:sldLayoutId id="2147483734" r:id="rId66"/>
    <p:sldLayoutId id="2147483735" r:id="rId67"/>
    <p:sldLayoutId id="2147483736" r:id="rId68"/>
    <p:sldLayoutId id="2147483844" r:id="rId69"/>
    <p:sldLayoutId id="2147483845" r:id="rId70"/>
    <p:sldLayoutId id="2147483846" r:id="rId71"/>
    <p:sldLayoutId id="2147483847" r:id="rId72"/>
    <p:sldLayoutId id="2147483848" r:id="rId73"/>
    <p:sldLayoutId id="2147483849" r:id="rId74"/>
    <p:sldLayoutId id="2147483850" r:id="rId75"/>
    <p:sldLayoutId id="2147483851" r:id="rId76"/>
    <p:sldLayoutId id="2147483852" r:id="rId77"/>
    <p:sldLayoutId id="2147483853" r:id="rId78"/>
    <p:sldLayoutId id="2147483854" r:id="rId79"/>
    <p:sldLayoutId id="2147483855" r:id="rId80"/>
    <p:sldLayoutId id="2147483856" r:id="rId81"/>
    <p:sldLayoutId id="2147483857" r:id="rId82"/>
    <p:sldLayoutId id="2147483858" r:id="rId83"/>
    <p:sldLayoutId id="2147483859" r:id="rId84"/>
    <p:sldLayoutId id="2147483860" r:id="rId85"/>
    <p:sldLayoutId id="2147483861" r:id="rId86"/>
    <p:sldLayoutId id="2147483862" r:id="rId87"/>
    <p:sldLayoutId id="2147483863" r:id="rId88"/>
    <p:sldLayoutId id="2147483864" r:id="rId89"/>
    <p:sldLayoutId id="2147483865" r:id="rId90"/>
    <p:sldLayoutId id="2147483866" r:id="rId91"/>
    <p:sldLayoutId id="2147483867" r:id="rId92"/>
    <p:sldLayoutId id="2147483868" r:id="rId93"/>
    <p:sldLayoutId id="2147483869" r:id="rId94"/>
    <p:sldLayoutId id="2147483870" r:id="rId95"/>
    <p:sldLayoutId id="2147483871" r:id="rId96"/>
    <p:sldLayoutId id="2147483872" r:id="rId97"/>
    <p:sldLayoutId id="2147483873" r:id="rId98"/>
    <p:sldLayoutId id="2147483874" r:id="rId99"/>
    <p:sldLayoutId id="2147483875" r:id="rId100"/>
    <p:sldLayoutId id="2147483876" r:id="rId101"/>
    <p:sldLayoutId id="2147483877" r:id="rId102"/>
    <p:sldLayoutId id="2147483878" r:id="rId103"/>
    <p:sldLayoutId id="2147483879" r:id="rId104"/>
    <p:sldLayoutId id="2147483880" r:id="rId105"/>
    <p:sldLayoutId id="2147483881" r:id="rId106"/>
    <p:sldLayoutId id="2147483882" r:id="rId107"/>
    <p:sldLayoutId id="2147483883" r:id="rId108"/>
    <p:sldLayoutId id="2147483884" r:id="rId109"/>
    <p:sldLayoutId id="2147483885" r:id="rId110"/>
    <p:sldLayoutId id="2147483886" r:id="rId111"/>
  </p:sldLayoutIdLst>
  <p:timing>
    <p:tnLst>
      <p:par>
        <p:cTn id="1" dur="indefinite" restart="never" nodeType="tmRoot"/>
      </p:par>
    </p:tnLst>
  </p:timing>
  <p:txStyles>
    <p:titleStyle>
      <a:lvl1pPr algn="ctr" defTabSz="1219170" rtl="0" eaLnBrk="1" latinLnBrk="0" hangingPunct="1">
        <a:lnSpc>
          <a:spcPct val="86000"/>
        </a:lnSpc>
        <a:spcBef>
          <a:spcPct val="0"/>
        </a:spcBef>
        <a:buNone/>
        <a:defRPr sz="2800" kern="800" spc="-53">
          <a:solidFill>
            <a:srgbClr val="20537D"/>
          </a:solidFill>
          <a:latin typeface="+mj-lt"/>
          <a:ea typeface="+mj-ea"/>
          <a:cs typeface="+mj-cs"/>
        </a:defRPr>
      </a:lvl1pPr>
    </p:titleStyle>
    <p:bodyStyle>
      <a:lvl1pPr marL="228594" indent="-228594" algn="l" defTabSz="1219170" rtl="0" eaLnBrk="1" latinLnBrk="0" hangingPunct="1">
        <a:spcBef>
          <a:spcPct val="20000"/>
        </a:spcBef>
        <a:buClr>
          <a:schemeClr val="accent1"/>
        </a:buClr>
        <a:buFont typeface="Arial" panose="020B0604020202020204" pitchFamily="34" charset="0"/>
        <a:buChar char="•"/>
        <a:defRPr sz="2000" kern="800" spc="-13">
          <a:solidFill>
            <a:schemeClr val="tx1"/>
          </a:solidFill>
          <a:latin typeface="+mn-lt"/>
          <a:ea typeface="+mn-ea"/>
          <a:cs typeface="+mn-cs"/>
        </a:defRPr>
      </a:lvl1pPr>
      <a:lvl2pPr marL="459306" indent="-230712"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2pPr>
      <a:lvl3pPr marL="687900"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3pPr>
      <a:lvl4pPr marL="916494"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4pPr>
      <a:lvl5pPr marL="1145089"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3.xml"/><Relationship Id="rId4" Type="http://schemas.openxmlformats.org/officeDocument/2006/relationships/image" Target="../media/image32.emf"/></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3.xml"/><Relationship Id="rId4" Type="http://schemas.openxmlformats.org/officeDocument/2006/relationships/image" Target="../media/image1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en.wikipedia.org/wiki/Negative_predictive_value" TargetMode="External"/><Relationship Id="rId2" Type="http://schemas.openxmlformats.org/officeDocument/2006/relationships/hyperlink" Target="http://en.wikipedia.org/wiki/Positive_predictive_value" TargetMode="External"/><Relationship Id="rId1" Type="http://schemas.openxmlformats.org/officeDocument/2006/relationships/slideLayout" Target="../slideLayouts/slideLayout3.xml"/><Relationship Id="rId4" Type="http://schemas.openxmlformats.org/officeDocument/2006/relationships/hyperlink" Target="http://en.wikipedia.org/wiki/Sensitivity_and_specificity"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39.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Collection and analysis </a:t>
            </a:r>
            <a:r>
              <a:rPr lang="en-US"/>
              <a:t>of </a:t>
            </a:r>
            <a:r>
              <a:rPr lang="en-US" smtClean="0"/>
              <a:t>a large </a:t>
            </a:r>
            <a:r>
              <a:rPr lang="en-US" dirty="0"/>
              <a:t>set of clinical cases</a:t>
            </a:r>
          </a:p>
        </p:txBody>
      </p:sp>
      <p:sp>
        <p:nvSpPr>
          <p:cNvPr id="3" name="Subtitle 2"/>
          <p:cNvSpPr>
            <a:spLocks noGrp="1"/>
          </p:cNvSpPr>
          <p:nvPr>
            <p:ph type="subTitle" idx="1"/>
          </p:nvPr>
        </p:nvSpPr>
        <p:spPr/>
        <p:txBody>
          <a:bodyPr/>
          <a:lstStyle/>
          <a:p>
            <a:r>
              <a:rPr lang="en-US" dirty="0" smtClean="0"/>
              <a:t>Tapakis Lefteris MD</a:t>
            </a:r>
          </a:p>
          <a:p>
            <a:r>
              <a:rPr lang="en-US" dirty="0" err="1" smtClean="0"/>
              <a:t>Lilas</a:t>
            </a:r>
            <a:r>
              <a:rPr lang="en-US" dirty="0" smtClean="0"/>
              <a:t> Theodore PhD</a:t>
            </a:r>
            <a:endParaRPr lang="en-US" dirty="0"/>
          </a:p>
        </p:txBody>
      </p:sp>
    </p:spTree>
    <p:extLst>
      <p:ext uri="{BB962C8B-B14F-4D97-AF65-F5344CB8AC3E}">
        <p14:creationId xmlns:p14="http://schemas.microsoft.com/office/powerpoint/2010/main" val="1430122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39095"/>
            <a:ext cx="10363200" cy="1470025"/>
          </a:xfrm>
        </p:spPr>
        <p:txBody>
          <a:bodyPr/>
          <a:lstStyle/>
          <a:p>
            <a:r>
              <a:rPr lang="en-US" dirty="0" smtClean="0"/>
              <a:t>The benefits of case collection</a:t>
            </a:r>
            <a:endParaRPr lang="en-US" dirty="0"/>
          </a:p>
        </p:txBody>
      </p:sp>
      <p:sp>
        <p:nvSpPr>
          <p:cNvPr id="3" name="Subtitle 2"/>
          <p:cNvSpPr>
            <a:spLocks noGrp="1"/>
          </p:cNvSpPr>
          <p:nvPr>
            <p:ph type="subTitle" idx="1"/>
          </p:nvPr>
        </p:nvSpPr>
        <p:spPr/>
        <p:txBody>
          <a:bodyPr/>
          <a:lstStyle/>
          <a:p>
            <a:endParaRPr lang="en-US" dirty="0" smtClean="0"/>
          </a:p>
        </p:txBody>
      </p:sp>
      <p:pic>
        <p:nvPicPr>
          <p:cNvPr id="6" name="Picture 5"/>
          <p:cNvPicPr>
            <a:picLocks noChangeAspect="1"/>
          </p:cNvPicPr>
          <p:nvPr/>
        </p:nvPicPr>
        <p:blipFill>
          <a:blip r:embed="rId2"/>
          <a:stretch>
            <a:fillRect/>
          </a:stretch>
        </p:blipFill>
        <p:spPr>
          <a:xfrm>
            <a:off x="5277495" y="1637369"/>
            <a:ext cx="1637010" cy="1659961"/>
          </a:xfrm>
          <a:prstGeom prst="rect">
            <a:avLst/>
          </a:prstGeom>
        </p:spPr>
      </p:pic>
    </p:spTree>
    <p:extLst>
      <p:ext uri="{BB962C8B-B14F-4D97-AF65-F5344CB8AC3E}">
        <p14:creationId xmlns:p14="http://schemas.microsoft.com/office/powerpoint/2010/main" val="23909747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nSpc>
                <a:spcPct val="100000"/>
              </a:lnSpc>
            </a:pPr>
            <a:r>
              <a:rPr lang="en-US" dirty="0" smtClean="0"/>
              <a:t>“I </a:t>
            </a:r>
            <a:r>
              <a:rPr lang="en-US" dirty="0"/>
              <a:t>am aware of my responsibility and the scientific spirit and I hope that one day my work will also have the </a:t>
            </a:r>
            <a:r>
              <a:rPr lang="en-US" dirty="0" err="1"/>
              <a:t>honour</a:t>
            </a:r>
            <a:r>
              <a:rPr lang="en-US" dirty="0"/>
              <a:t> to be </a:t>
            </a:r>
            <a:r>
              <a:rPr lang="en-US" dirty="0" smtClean="0"/>
              <a:t>read so </a:t>
            </a:r>
            <a:r>
              <a:rPr lang="en-US" dirty="0"/>
              <a:t>seriously and scrutinized in the same spirit. </a:t>
            </a:r>
            <a:r>
              <a:rPr lang="en-US" dirty="0" smtClean="0"/>
              <a:t>In </a:t>
            </a:r>
            <a:r>
              <a:rPr lang="en-US" dirty="0"/>
              <a:t>words of our medical prophet ‘my vanity does not go far</a:t>
            </a:r>
            <a:r>
              <a:rPr lang="en-US" dirty="0" smtClean="0"/>
              <a:t>’.”</a:t>
            </a:r>
            <a:endParaRPr lang="en-US" dirty="0"/>
          </a:p>
        </p:txBody>
      </p:sp>
      <p:sp>
        <p:nvSpPr>
          <p:cNvPr id="3" name="Subtitle 2"/>
          <p:cNvSpPr>
            <a:spLocks noGrp="1"/>
          </p:cNvSpPr>
          <p:nvPr>
            <p:ph type="subTitle" idx="1"/>
          </p:nvPr>
        </p:nvSpPr>
        <p:spPr>
          <a:xfrm>
            <a:off x="1828800" y="4005064"/>
            <a:ext cx="8534400" cy="1633736"/>
          </a:xfrm>
        </p:spPr>
        <p:txBody>
          <a:bodyPr/>
          <a:lstStyle/>
          <a:p>
            <a:r>
              <a:rPr lang="en-US" i="1" dirty="0" smtClean="0"/>
              <a:t>The </a:t>
            </a:r>
            <a:r>
              <a:rPr lang="en-US" i="1" dirty="0" err="1" smtClean="0"/>
              <a:t>Organon</a:t>
            </a:r>
            <a:r>
              <a:rPr lang="en-US" i="1" dirty="0" smtClean="0"/>
              <a:t> of the Healing Art. Prologue</a:t>
            </a:r>
          </a:p>
        </p:txBody>
      </p:sp>
    </p:spTree>
    <p:extLst>
      <p:ext uri="{BB962C8B-B14F-4D97-AF65-F5344CB8AC3E}">
        <p14:creationId xmlns:p14="http://schemas.microsoft.com/office/powerpoint/2010/main" val="672067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t>
            </a:r>
            <a:r>
              <a:rPr lang="en-US" dirty="0"/>
              <a:t> In the 21st century we saw however a revival of interest in clinical </a:t>
            </a:r>
            <a:r>
              <a:rPr lang="en-US" b="1" dirty="0"/>
              <a:t>case reports</a:t>
            </a:r>
            <a:r>
              <a:rPr lang="en-US" dirty="0"/>
              <a:t>. This development was also spurred on by a deeper understanding of the full meaning of ‘Evidence Based Medicine’: this involves practicing medicine not just based on the best available research evidence, but rather on the </a:t>
            </a:r>
            <a:r>
              <a:rPr lang="en-US" i="1" dirty="0"/>
              <a:t>integration</a:t>
            </a:r>
            <a:r>
              <a:rPr lang="en-US" dirty="0"/>
              <a:t> of evidence with clinical expertise and patient values.</a:t>
            </a:r>
            <a:r>
              <a:rPr lang="en-US" dirty="0" smtClean="0"/>
              <a:t>.”</a:t>
            </a:r>
            <a:endParaRPr lang="en-US" dirty="0"/>
          </a:p>
        </p:txBody>
      </p:sp>
      <p:sp>
        <p:nvSpPr>
          <p:cNvPr id="3" name="Subtitle 2"/>
          <p:cNvSpPr>
            <a:spLocks noGrp="1"/>
          </p:cNvSpPr>
          <p:nvPr>
            <p:ph type="subTitle" idx="1"/>
          </p:nvPr>
        </p:nvSpPr>
        <p:spPr>
          <a:xfrm>
            <a:off x="1828800" y="4437112"/>
            <a:ext cx="8534400" cy="1201688"/>
          </a:xfrm>
        </p:spPr>
        <p:txBody>
          <a:bodyPr>
            <a:normAutofit/>
          </a:bodyPr>
          <a:lstStyle/>
          <a:p>
            <a:pPr algn="r"/>
            <a:r>
              <a:rPr lang="en-US" sz="1800" dirty="0" err="1" smtClean="0"/>
              <a:t>Robbert</a:t>
            </a:r>
            <a:r>
              <a:rPr lang="en-US" sz="1800" dirty="0" smtClean="0"/>
              <a:t> van </a:t>
            </a:r>
            <a:r>
              <a:rPr lang="en-US" sz="1800" dirty="0" err="1" smtClean="0"/>
              <a:t>Haselen</a:t>
            </a:r>
            <a:r>
              <a:rPr lang="en-US" sz="1800" dirty="0" smtClean="0"/>
              <a:t>, </a:t>
            </a:r>
            <a:r>
              <a:rPr lang="en-US" sz="1800" dirty="0"/>
              <a:t>Complement </a:t>
            </a:r>
            <a:r>
              <a:rPr lang="en-US" sz="1800" dirty="0" err="1"/>
              <a:t>Ther</a:t>
            </a:r>
            <a:r>
              <a:rPr lang="en-US" sz="1800" dirty="0"/>
              <a:t> Med. </a:t>
            </a:r>
            <a:r>
              <a:rPr lang="en-US" sz="1800" i="1" dirty="0" smtClean="0"/>
              <a:t>Harvesting </a:t>
            </a:r>
            <a:r>
              <a:rPr lang="en-US" sz="1800" i="1" dirty="0"/>
              <a:t>the benefits of clinical case reports: How to separate the chaff from the </a:t>
            </a:r>
            <a:r>
              <a:rPr lang="en-US" sz="1800" i="1" dirty="0" smtClean="0"/>
              <a:t>wheat? </a:t>
            </a:r>
            <a:r>
              <a:rPr lang="en-US" sz="1800" dirty="0" smtClean="0"/>
              <a:t>2015 </a:t>
            </a:r>
            <a:r>
              <a:rPr lang="en-US" sz="1800" dirty="0"/>
              <a:t>Apr;23(2):139-40</a:t>
            </a:r>
            <a:endParaRPr lang="en-US" sz="1800" dirty="0" smtClean="0"/>
          </a:p>
        </p:txBody>
      </p:sp>
    </p:spTree>
    <p:extLst>
      <p:ext uri="{BB962C8B-B14F-4D97-AF65-F5344CB8AC3E}">
        <p14:creationId xmlns:p14="http://schemas.microsoft.com/office/powerpoint/2010/main" val="1131071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benefits of case collection</a:t>
            </a:r>
            <a:endParaRPr lang="en-US" dirty="0"/>
          </a:p>
        </p:txBody>
      </p:sp>
      <p:sp>
        <p:nvSpPr>
          <p:cNvPr id="4" name="Content Placeholder 3"/>
          <p:cNvSpPr>
            <a:spLocks noGrp="1"/>
          </p:cNvSpPr>
          <p:nvPr>
            <p:ph idx="1"/>
          </p:nvPr>
        </p:nvSpPr>
        <p:spPr/>
        <p:txBody>
          <a:bodyPr>
            <a:noAutofit/>
          </a:bodyPr>
          <a:lstStyle/>
          <a:p>
            <a:pPr marL="0" indent="0">
              <a:buNone/>
            </a:pPr>
            <a:r>
              <a:rPr lang="en-US" sz="2800" dirty="0" smtClean="0"/>
              <a:t>	</a:t>
            </a:r>
            <a:r>
              <a:rPr lang="en-US" sz="2800" b="1" dirty="0" smtClean="0"/>
              <a:t>Provide </a:t>
            </a:r>
            <a:r>
              <a:rPr lang="en-US" sz="2800" b="1" dirty="0"/>
              <a:t>useful evidence </a:t>
            </a:r>
            <a:r>
              <a:rPr lang="en-US" sz="2800" dirty="0"/>
              <a:t>regarding the effectiveness of </a:t>
            </a:r>
            <a:r>
              <a:rPr lang="en-US" sz="2800" dirty="0" smtClean="0"/>
              <a:t>	homeopathic treatment</a:t>
            </a:r>
          </a:p>
          <a:p>
            <a:endParaRPr lang="en-US" sz="2800" dirty="0"/>
          </a:p>
          <a:p>
            <a:pPr marL="0" indent="0">
              <a:buNone/>
            </a:pPr>
            <a:r>
              <a:rPr lang="en-US" sz="2800" dirty="0" smtClean="0"/>
              <a:t>	</a:t>
            </a:r>
            <a:r>
              <a:rPr lang="en-US" sz="2800" b="1" dirty="0" smtClean="0"/>
              <a:t>Improve </a:t>
            </a:r>
            <a:r>
              <a:rPr lang="en-US" sz="2800" b="1" dirty="0"/>
              <a:t>the repertory </a:t>
            </a:r>
            <a:r>
              <a:rPr lang="en-US" sz="2800" dirty="0"/>
              <a:t>and </a:t>
            </a:r>
            <a:r>
              <a:rPr lang="en-US" sz="2800" dirty="0" err="1"/>
              <a:t>materia</a:t>
            </a:r>
            <a:r>
              <a:rPr lang="en-US" sz="2800" dirty="0"/>
              <a:t> </a:t>
            </a:r>
            <a:r>
              <a:rPr lang="en-US" sz="2800" dirty="0" err="1"/>
              <a:t>medica</a:t>
            </a:r>
            <a:r>
              <a:rPr lang="en-US" sz="2800" dirty="0"/>
              <a:t> from clinical </a:t>
            </a:r>
            <a:r>
              <a:rPr lang="en-US" sz="2800" dirty="0" smtClean="0"/>
              <a:t>	experience</a:t>
            </a:r>
            <a:endParaRPr lang="en-US" sz="2800" dirty="0"/>
          </a:p>
          <a:p>
            <a:endParaRPr lang="en-US" sz="2800" dirty="0" smtClean="0"/>
          </a:p>
          <a:p>
            <a:pPr marL="0" indent="0">
              <a:buNone/>
            </a:pPr>
            <a:r>
              <a:rPr lang="en-US" sz="2800" dirty="0" smtClean="0"/>
              <a:t>	</a:t>
            </a:r>
            <a:r>
              <a:rPr lang="en-US" sz="2800" b="1" dirty="0" smtClean="0"/>
              <a:t>Improve </a:t>
            </a:r>
            <a:r>
              <a:rPr lang="en-US" sz="2800" b="1" dirty="0"/>
              <a:t>daily homeopathic practice </a:t>
            </a:r>
            <a:r>
              <a:rPr lang="en-US" sz="2800" dirty="0"/>
              <a:t>by sharing </a:t>
            </a:r>
            <a:r>
              <a:rPr lang="en-US" sz="2800" dirty="0" smtClean="0"/>
              <a:t>	experience. </a:t>
            </a:r>
            <a:endParaRPr lang="en-US" sz="2800" dirty="0"/>
          </a:p>
        </p:txBody>
      </p:sp>
      <p:pic>
        <p:nvPicPr>
          <p:cNvPr id="5" name="Picture 4"/>
          <p:cNvPicPr>
            <a:picLocks noChangeAspect="1"/>
          </p:cNvPicPr>
          <p:nvPr/>
        </p:nvPicPr>
        <p:blipFill>
          <a:blip r:embed="rId2"/>
          <a:stretch>
            <a:fillRect/>
          </a:stretch>
        </p:blipFill>
        <p:spPr>
          <a:xfrm>
            <a:off x="921876" y="1320520"/>
            <a:ext cx="684076" cy="692417"/>
          </a:xfrm>
          <a:prstGeom prst="rect">
            <a:avLst/>
          </a:prstGeom>
        </p:spPr>
      </p:pic>
      <p:pic>
        <p:nvPicPr>
          <p:cNvPr id="6" name="Picture 5"/>
          <p:cNvPicPr>
            <a:picLocks noChangeAspect="1"/>
          </p:cNvPicPr>
          <p:nvPr/>
        </p:nvPicPr>
        <p:blipFill>
          <a:blip r:embed="rId3"/>
          <a:stretch>
            <a:fillRect/>
          </a:stretch>
        </p:blipFill>
        <p:spPr>
          <a:xfrm>
            <a:off x="921952" y="2929742"/>
            <a:ext cx="684000" cy="676515"/>
          </a:xfrm>
          <a:prstGeom prst="rect">
            <a:avLst/>
          </a:prstGeom>
        </p:spPr>
      </p:pic>
      <p:pic>
        <p:nvPicPr>
          <p:cNvPr id="7" name="Picture 6"/>
          <p:cNvPicPr>
            <a:picLocks noChangeAspect="1"/>
          </p:cNvPicPr>
          <p:nvPr/>
        </p:nvPicPr>
        <p:blipFill>
          <a:blip r:embed="rId4"/>
          <a:stretch>
            <a:fillRect/>
          </a:stretch>
        </p:blipFill>
        <p:spPr>
          <a:xfrm>
            <a:off x="909087" y="4506727"/>
            <a:ext cx="684000" cy="692340"/>
          </a:xfrm>
          <a:prstGeom prst="rect">
            <a:avLst/>
          </a:prstGeom>
        </p:spPr>
      </p:pic>
    </p:spTree>
    <p:extLst>
      <p:ext uri="{BB962C8B-B14F-4D97-AF65-F5344CB8AC3E}">
        <p14:creationId xmlns:p14="http://schemas.microsoft.com/office/powerpoint/2010/main" val="3288349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Provide </a:t>
            </a:r>
            <a:r>
              <a:rPr lang="en-US" b="1" dirty="0"/>
              <a:t>useful evidence </a:t>
            </a:r>
            <a:r>
              <a:rPr lang="en-US" dirty="0"/>
              <a:t>regarding the effectiveness </a:t>
            </a:r>
            <a:r>
              <a:rPr lang="en-US" dirty="0" smtClean="0"/>
              <a:t>of homeopathic </a:t>
            </a:r>
            <a:r>
              <a:rPr lang="en-US" dirty="0"/>
              <a:t>treatment</a:t>
            </a:r>
          </a:p>
        </p:txBody>
      </p:sp>
      <p:sp>
        <p:nvSpPr>
          <p:cNvPr id="4" name="Content Placeholder 3"/>
          <p:cNvSpPr>
            <a:spLocks noGrp="1"/>
          </p:cNvSpPr>
          <p:nvPr>
            <p:ph idx="1"/>
          </p:nvPr>
        </p:nvSpPr>
        <p:spPr/>
        <p:txBody>
          <a:bodyPr>
            <a:noAutofit/>
          </a:bodyPr>
          <a:lstStyle/>
          <a:p>
            <a:pPr marL="0" indent="0">
              <a:buNone/>
            </a:pPr>
            <a:r>
              <a:rPr lang="en-US" sz="2800" dirty="0" smtClean="0"/>
              <a:t>	</a:t>
            </a:r>
            <a:endParaRPr lang="en-US" sz="2800" dirty="0"/>
          </a:p>
          <a:p>
            <a:pPr marL="0" indent="0">
              <a:buNone/>
            </a:pPr>
            <a:endParaRPr lang="en-US" sz="2800" dirty="0" smtClean="0"/>
          </a:p>
        </p:txBody>
      </p:sp>
      <p:sp>
        <p:nvSpPr>
          <p:cNvPr id="8" name="Title 1"/>
          <p:cNvSpPr txBox="1">
            <a:spLocks/>
          </p:cNvSpPr>
          <p:nvPr/>
        </p:nvSpPr>
        <p:spPr>
          <a:xfrm>
            <a:off x="914400" y="3039095"/>
            <a:ext cx="10363200" cy="1470025"/>
          </a:xfrm>
          <a:prstGeom prst="rect">
            <a:avLst/>
          </a:prstGeom>
        </p:spPr>
        <p:txBody>
          <a:bodyPr vert="horz" lIns="0" tIns="0" rIns="0" bIns="0" rtlCol="0" anchor="ctr">
            <a:normAutofit/>
          </a:bodyPr>
          <a:lstStyle>
            <a:lvl1pPr algn="ctr" defTabSz="1219170" rtl="0" eaLnBrk="1" latinLnBrk="0" hangingPunct="1">
              <a:lnSpc>
                <a:spcPct val="86000"/>
              </a:lnSpc>
              <a:spcBef>
                <a:spcPct val="0"/>
              </a:spcBef>
              <a:buNone/>
              <a:defRPr sz="2800" kern="800" spc="-53">
                <a:solidFill>
                  <a:srgbClr val="20537D"/>
                </a:solidFill>
                <a:latin typeface="+mj-lt"/>
                <a:ea typeface="+mj-ea"/>
                <a:cs typeface="+mj-cs"/>
              </a:defRPr>
            </a:lvl1pPr>
          </a:lstStyle>
          <a:p>
            <a:r>
              <a:rPr lang="en-US" smtClean="0"/>
              <a:t>To make our work known</a:t>
            </a:r>
            <a:endParaRPr lang="en-US" dirty="0"/>
          </a:p>
        </p:txBody>
      </p:sp>
      <p:pic>
        <p:nvPicPr>
          <p:cNvPr id="9" name="Picture 8"/>
          <p:cNvPicPr>
            <a:picLocks noChangeAspect="1"/>
          </p:cNvPicPr>
          <p:nvPr/>
        </p:nvPicPr>
        <p:blipFill>
          <a:blip r:embed="rId2"/>
          <a:stretch>
            <a:fillRect/>
          </a:stretch>
        </p:blipFill>
        <p:spPr>
          <a:xfrm>
            <a:off x="5277495" y="1637369"/>
            <a:ext cx="1637010" cy="1659961"/>
          </a:xfrm>
          <a:prstGeom prst="rect">
            <a:avLst/>
          </a:prstGeom>
        </p:spPr>
      </p:pic>
    </p:spTree>
    <p:extLst>
      <p:ext uri="{BB962C8B-B14F-4D97-AF65-F5344CB8AC3E}">
        <p14:creationId xmlns:p14="http://schemas.microsoft.com/office/powerpoint/2010/main" val="3050576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nSpc>
                <a:spcPct val="100000"/>
              </a:lnSpc>
            </a:pPr>
            <a:r>
              <a:rPr lang="en-US" dirty="0"/>
              <a:t> While homeopathy is spreading, and is the second most popular therapeutic modality (WHO), it does not have the proper number and the quality of scientific announcements.</a:t>
            </a:r>
          </a:p>
        </p:txBody>
      </p:sp>
    </p:spTree>
    <p:extLst>
      <p:ext uri="{BB962C8B-B14F-4D97-AF65-F5344CB8AC3E}">
        <p14:creationId xmlns:p14="http://schemas.microsoft.com/office/powerpoint/2010/main" val="2430518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nSpc>
                <a:spcPct val="100000"/>
              </a:lnSpc>
            </a:pPr>
            <a:r>
              <a:rPr lang="en-US" dirty="0"/>
              <a:t> </a:t>
            </a:r>
            <a:r>
              <a:rPr lang="en-US" i="1" dirty="0"/>
              <a:t>“…the successes of homeopathy have remained hidden in the offices of hardworking homeopaths - and thus go largely ignored by the world’s medical authorities, governments, and the whole international scientific community.”</a:t>
            </a:r>
            <a:endParaRPr lang="en-US" dirty="0"/>
          </a:p>
        </p:txBody>
      </p:sp>
      <p:sp>
        <p:nvSpPr>
          <p:cNvPr id="4" name="Subtitle 3"/>
          <p:cNvSpPr>
            <a:spLocks noGrp="1"/>
          </p:cNvSpPr>
          <p:nvPr>
            <p:ph type="subTitle" idx="1"/>
          </p:nvPr>
        </p:nvSpPr>
        <p:spPr/>
        <p:txBody>
          <a:bodyPr/>
          <a:lstStyle/>
          <a:p>
            <a:endParaRPr lang="el-GR"/>
          </a:p>
        </p:txBody>
      </p:sp>
      <p:sp>
        <p:nvSpPr>
          <p:cNvPr id="5" name="Subtitle 2"/>
          <p:cNvSpPr txBox="1">
            <a:spLocks/>
          </p:cNvSpPr>
          <p:nvPr/>
        </p:nvSpPr>
        <p:spPr>
          <a:xfrm>
            <a:off x="1828800" y="4005064"/>
            <a:ext cx="8534400" cy="1633736"/>
          </a:xfrm>
          <a:prstGeom prst="rect">
            <a:avLst/>
          </a:prstGeom>
        </p:spPr>
        <p:txBody>
          <a:bodyPr vert="horz" lIns="0" tIns="0" rIns="0" bIns="0" rtlCol="0">
            <a:norm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r>
              <a:rPr lang="en-US" dirty="0"/>
              <a:t>George </a:t>
            </a:r>
            <a:r>
              <a:rPr lang="en-US" dirty="0" err="1"/>
              <a:t>Vithoulkas</a:t>
            </a:r>
            <a:r>
              <a:rPr lang="en-US" dirty="0"/>
              <a:t>, J Med Life. </a:t>
            </a:r>
            <a:endParaRPr lang="en-US" dirty="0" smtClean="0"/>
          </a:p>
          <a:p>
            <a:r>
              <a:rPr lang="en-US" sz="1600" i="1" dirty="0" smtClean="0"/>
              <a:t>An </a:t>
            </a:r>
            <a:r>
              <a:rPr lang="en-US" sz="1600" i="1" dirty="0"/>
              <a:t>innovative proposal for scientific alternative medical journals</a:t>
            </a:r>
            <a:r>
              <a:rPr lang="en-US" sz="1600" dirty="0"/>
              <a:t>. 2017 Jul-Sep; 10(3): 197–199</a:t>
            </a:r>
          </a:p>
        </p:txBody>
      </p:sp>
    </p:spTree>
    <p:extLst>
      <p:ext uri="{BB962C8B-B14F-4D97-AF65-F5344CB8AC3E}">
        <p14:creationId xmlns:p14="http://schemas.microsoft.com/office/powerpoint/2010/main" val="3383292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39095"/>
            <a:ext cx="10363200" cy="1470025"/>
          </a:xfrm>
        </p:spPr>
        <p:txBody>
          <a:bodyPr/>
          <a:lstStyle/>
          <a:p>
            <a:r>
              <a:rPr lang="en-US" dirty="0" smtClean="0"/>
              <a:t>To improve repertory and </a:t>
            </a:r>
            <a:r>
              <a:rPr lang="en-US" dirty="0" err="1" smtClean="0"/>
              <a:t>materia</a:t>
            </a:r>
            <a:r>
              <a:rPr lang="en-US" dirty="0" smtClean="0"/>
              <a:t> </a:t>
            </a:r>
            <a:r>
              <a:rPr lang="en-US" dirty="0" err="1" smtClean="0"/>
              <a:t>medica</a:t>
            </a:r>
            <a:endParaRPr lang="en-US" dirty="0"/>
          </a:p>
        </p:txBody>
      </p:sp>
      <p:sp>
        <p:nvSpPr>
          <p:cNvPr id="3" name="Subtitle 2"/>
          <p:cNvSpPr>
            <a:spLocks noGrp="1"/>
          </p:cNvSpPr>
          <p:nvPr>
            <p:ph type="subTitle" idx="1"/>
          </p:nvPr>
        </p:nvSpPr>
        <p:spPr/>
        <p:txBody>
          <a:bodyPr/>
          <a:lstStyle/>
          <a:p>
            <a:endParaRPr lang="en-US" dirty="0" smtClean="0"/>
          </a:p>
        </p:txBody>
      </p:sp>
      <p:pic>
        <p:nvPicPr>
          <p:cNvPr id="4" name="Picture 3"/>
          <p:cNvPicPr>
            <a:picLocks noChangeAspect="1"/>
          </p:cNvPicPr>
          <p:nvPr/>
        </p:nvPicPr>
        <p:blipFill>
          <a:blip r:embed="rId2"/>
          <a:stretch>
            <a:fillRect/>
          </a:stretch>
        </p:blipFill>
        <p:spPr>
          <a:xfrm>
            <a:off x="5264372" y="1651017"/>
            <a:ext cx="1656045" cy="1640880"/>
          </a:xfrm>
          <a:prstGeom prst="rect">
            <a:avLst/>
          </a:prstGeom>
        </p:spPr>
      </p:pic>
    </p:spTree>
    <p:extLst>
      <p:ext uri="{BB962C8B-B14F-4D97-AF65-F5344CB8AC3E}">
        <p14:creationId xmlns:p14="http://schemas.microsoft.com/office/powerpoint/2010/main" val="105606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improve homeopathy by giving answers to questions deriving in daily practice: </a:t>
            </a:r>
            <a:endParaRPr lang="en-US" dirty="0"/>
          </a:p>
        </p:txBody>
      </p:sp>
      <p:sp>
        <p:nvSpPr>
          <p:cNvPr id="4" name="Content Placeholder 3"/>
          <p:cNvSpPr>
            <a:spLocks noGrp="1"/>
          </p:cNvSpPr>
          <p:nvPr>
            <p:ph idx="1"/>
          </p:nvPr>
        </p:nvSpPr>
        <p:spPr>
          <a:xfrm>
            <a:off x="2783632" y="1219200"/>
            <a:ext cx="8493968" cy="4627563"/>
          </a:xfrm>
        </p:spPr>
        <p:txBody>
          <a:bodyPr>
            <a:normAutofit/>
          </a:bodyPr>
          <a:lstStyle/>
          <a:p>
            <a:pPr marL="0" indent="0">
              <a:buNone/>
            </a:pPr>
            <a:r>
              <a:rPr lang="en-US" i="1" dirty="0" smtClean="0"/>
              <a:t>“Why</a:t>
            </a:r>
            <a:r>
              <a:rPr lang="en-US" i="1" dirty="0"/>
              <a:t>, for instance, in a case of rheumatoid arthritis, one patient is cured with one or two remedies in a period of a few months, while another needs four or more remedies in a period of several years, even with careful prescribing? What are the parameters that define one or the other </a:t>
            </a:r>
            <a:r>
              <a:rPr lang="en-US" i="1" dirty="0" smtClean="0"/>
              <a:t>response?” </a:t>
            </a:r>
          </a:p>
          <a:p>
            <a:pPr marL="0" indent="0">
              <a:buNone/>
            </a:pPr>
            <a:r>
              <a:rPr lang="en-US" i="1" dirty="0" smtClean="0"/>
              <a:t>“Why</a:t>
            </a:r>
            <a:r>
              <a:rPr lang="en-US" i="1" dirty="0"/>
              <a:t>, in one case, is the </a:t>
            </a:r>
            <a:r>
              <a:rPr lang="en-US" i="1" dirty="0" smtClean="0"/>
              <a:t>daily </a:t>
            </a:r>
            <a:r>
              <a:rPr lang="en-US" i="1" dirty="0"/>
              <a:t>repetition of a high potency a false tactic with a </a:t>
            </a:r>
            <a:r>
              <a:rPr lang="en-US" i="1" dirty="0" smtClean="0"/>
              <a:t>negative </a:t>
            </a:r>
            <a:r>
              <a:rPr lang="en-US" i="1" dirty="0"/>
              <a:t>outcome, while in another case, it is necessary and associated with positive results? </a:t>
            </a:r>
            <a:r>
              <a:rPr lang="en-US" i="1" dirty="0" smtClean="0"/>
              <a:t>“</a:t>
            </a:r>
            <a:endParaRPr lang="en-US" i="1" dirty="0"/>
          </a:p>
          <a:p>
            <a:pPr marL="0" indent="0">
              <a:buNone/>
            </a:pPr>
            <a:endParaRPr lang="en-US" dirty="0"/>
          </a:p>
        </p:txBody>
      </p:sp>
      <p:pic>
        <p:nvPicPr>
          <p:cNvPr id="5" name="Picture 4"/>
          <p:cNvPicPr>
            <a:picLocks noChangeAspect="1"/>
          </p:cNvPicPr>
          <p:nvPr/>
        </p:nvPicPr>
        <p:blipFill>
          <a:blip r:embed="rId2"/>
          <a:stretch>
            <a:fillRect/>
          </a:stretch>
        </p:blipFill>
        <p:spPr>
          <a:xfrm>
            <a:off x="912351" y="1219200"/>
            <a:ext cx="1637010" cy="1659960"/>
          </a:xfrm>
          <a:prstGeom prst="rect">
            <a:avLst/>
          </a:prstGeom>
        </p:spPr>
      </p:pic>
      <p:sp>
        <p:nvSpPr>
          <p:cNvPr id="3" name="Rectangle 2"/>
          <p:cNvSpPr/>
          <p:nvPr/>
        </p:nvSpPr>
        <p:spPr>
          <a:xfrm>
            <a:off x="772870" y="3140968"/>
            <a:ext cx="10510192" cy="3502497"/>
          </a:xfrm>
          <a:prstGeom prst="rect">
            <a:avLst/>
          </a:prstGeom>
        </p:spPr>
        <p:txBody>
          <a:bodyPr wrap="square">
            <a:spAutoFit/>
          </a:bodyPr>
          <a:lstStyle/>
          <a:p>
            <a:endParaRPr lang="en-US" sz="2000" i="1" dirty="0" smtClean="0"/>
          </a:p>
          <a:p>
            <a:endParaRPr lang="en-US" sz="2000" i="1" dirty="0" smtClean="0"/>
          </a:p>
          <a:p>
            <a:r>
              <a:rPr lang="en-US" sz="2000" i="1" dirty="0" smtClean="0"/>
              <a:t>“Why </a:t>
            </a:r>
            <a:r>
              <a:rPr lang="en-US" sz="2000" i="1" dirty="0"/>
              <a:t>do low potencies act better in one case, while high potencies are best for another patient, even when they have the same pathology?”</a:t>
            </a:r>
            <a:endParaRPr lang="el-GR" sz="2000" dirty="0"/>
          </a:p>
          <a:p>
            <a:endParaRPr lang="en-US" sz="2000" i="1" dirty="0" smtClean="0"/>
          </a:p>
          <a:p>
            <a:r>
              <a:rPr lang="en-US" sz="2000" i="1" dirty="0" smtClean="0"/>
              <a:t>“</a:t>
            </a:r>
            <a:r>
              <a:rPr lang="en-US" sz="2000" i="1" dirty="0"/>
              <a:t>Why, in certain cases, do we have a strong initial aggravation, while in others, the effect goes smoothly and without aggravation?”  </a:t>
            </a:r>
            <a:endParaRPr lang="en-US" sz="2000" i="1" dirty="0" smtClean="0"/>
          </a:p>
          <a:p>
            <a:endParaRPr lang="en-US" sz="2000" i="1" dirty="0"/>
          </a:p>
          <a:p>
            <a:endParaRPr lang="en-US" sz="2000" i="1" dirty="0" smtClean="0"/>
          </a:p>
          <a:p>
            <a:pPr algn="r">
              <a:spcBef>
                <a:spcPct val="20000"/>
              </a:spcBef>
              <a:buClr>
                <a:schemeClr val="accent1"/>
              </a:buClr>
            </a:pPr>
            <a:r>
              <a:rPr lang="en-US" sz="1800" i="1" kern="800" spc="-13" dirty="0">
                <a:solidFill>
                  <a:schemeClr val="tx1">
                    <a:tint val="75000"/>
                  </a:schemeClr>
                </a:solidFill>
              </a:rPr>
              <a:t>George </a:t>
            </a:r>
            <a:r>
              <a:rPr lang="en-US" sz="1800" i="1" kern="800" spc="-13" dirty="0" err="1">
                <a:solidFill>
                  <a:schemeClr val="tx1">
                    <a:tint val="75000"/>
                  </a:schemeClr>
                </a:solidFill>
              </a:rPr>
              <a:t>Vithoulkas</a:t>
            </a:r>
            <a:r>
              <a:rPr lang="en-US" sz="1800" i="1" kern="800" spc="-13" dirty="0">
                <a:solidFill>
                  <a:schemeClr val="tx1">
                    <a:tint val="75000"/>
                  </a:schemeClr>
                </a:solidFill>
              </a:rPr>
              <a:t>, J Med Life. 2017 Jul-Sep; 10(3): 197–199</a:t>
            </a:r>
            <a:endParaRPr lang="el-GR" sz="1800" i="1" kern="800" spc="-13" dirty="0">
              <a:solidFill>
                <a:schemeClr val="tx1">
                  <a:tint val="75000"/>
                </a:schemeClr>
              </a:solidFill>
            </a:endParaRPr>
          </a:p>
          <a:p>
            <a:endParaRPr lang="el-GR" sz="2000" dirty="0"/>
          </a:p>
        </p:txBody>
      </p:sp>
    </p:spTree>
    <p:extLst>
      <p:ext uri="{BB962C8B-B14F-4D97-AF65-F5344CB8AC3E}">
        <p14:creationId xmlns:p14="http://schemas.microsoft.com/office/powerpoint/2010/main" val="2295056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t>
            </a:r>
            <a:r>
              <a:rPr lang="en-US" dirty="0" smtClean="0"/>
              <a:t>platform to collect cases </a:t>
            </a:r>
            <a:endParaRPr lang="el-GR"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052" y="1268760"/>
            <a:ext cx="5839896" cy="40050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6943" y="5467662"/>
            <a:ext cx="5798114" cy="1057682"/>
          </a:xfrm>
          <a:prstGeom prst="rect">
            <a:avLst/>
          </a:prstGeom>
        </p:spPr>
      </p:pic>
    </p:spTree>
    <p:extLst>
      <p:ext uri="{BB962C8B-B14F-4D97-AF65-F5344CB8AC3E}">
        <p14:creationId xmlns:p14="http://schemas.microsoft.com/office/powerpoint/2010/main" val="3772529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evron 6"/>
          <p:cNvSpPr/>
          <p:nvPr/>
        </p:nvSpPr>
        <p:spPr>
          <a:xfrm>
            <a:off x="8441952" y="2085236"/>
            <a:ext cx="3073951" cy="1635242"/>
          </a:xfrm>
          <a:prstGeom prst="chevron">
            <a:avLst>
              <a:gd name="adj" fmla="val 20758"/>
            </a:avLst>
          </a:prstGeom>
          <a:solidFill>
            <a:schemeClr val="bg2"/>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smtClean="0">
                <a:solidFill>
                  <a:srgbClr val="FFFFFF"/>
                </a:solidFill>
              </a:rPr>
              <a:t>ECH 2016</a:t>
            </a:r>
            <a:endParaRPr lang="en-US" sz="3200" dirty="0">
              <a:solidFill>
                <a:srgbClr val="FFFFFF"/>
              </a:solidFill>
            </a:endParaRPr>
          </a:p>
          <a:p>
            <a:pPr algn="ctr"/>
            <a:r>
              <a:rPr lang="en-US" sz="1333" b="1" dirty="0" smtClean="0">
                <a:solidFill>
                  <a:srgbClr val="FFFFFF"/>
                </a:solidFill>
              </a:rPr>
              <a:t>Vienna</a:t>
            </a:r>
            <a:endParaRPr lang="en-US" sz="1333" b="1" dirty="0">
              <a:solidFill>
                <a:srgbClr val="FFFFFF"/>
              </a:solidFill>
            </a:endParaRPr>
          </a:p>
        </p:txBody>
      </p:sp>
      <p:sp>
        <p:nvSpPr>
          <p:cNvPr id="21" name="Chevron 20"/>
          <p:cNvSpPr/>
          <p:nvPr/>
        </p:nvSpPr>
        <p:spPr>
          <a:xfrm>
            <a:off x="5732954" y="2085236"/>
            <a:ext cx="3073951" cy="1635242"/>
          </a:xfrm>
          <a:prstGeom prst="chevron">
            <a:avLst>
              <a:gd name="adj" fmla="val 20758"/>
            </a:avLst>
          </a:prstGeom>
          <a:solidFill>
            <a:schemeClr val="accent5"/>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smtClean="0">
                <a:solidFill>
                  <a:srgbClr val="FFFFFF"/>
                </a:solidFill>
              </a:rPr>
              <a:t>HRI 2015</a:t>
            </a:r>
            <a:endParaRPr lang="en-US" sz="3200" dirty="0">
              <a:solidFill>
                <a:srgbClr val="FFFFFF"/>
              </a:solidFill>
            </a:endParaRPr>
          </a:p>
          <a:p>
            <a:pPr algn="ctr"/>
            <a:r>
              <a:rPr lang="en-US" sz="1333" b="1" dirty="0" smtClean="0">
                <a:solidFill>
                  <a:srgbClr val="FFFFFF"/>
                </a:solidFill>
              </a:rPr>
              <a:t>Rome</a:t>
            </a:r>
            <a:endParaRPr lang="en-US" sz="1333" b="1" dirty="0">
              <a:solidFill>
                <a:srgbClr val="FFFFFF"/>
              </a:solidFill>
            </a:endParaRPr>
          </a:p>
        </p:txBody>
      </p:sp>
      <p:sp>
        <p:nvSpPr>
          <p:cNvPr id="22" name="Chevron 21"/>
          <p:cNvSpPr/>
          <p:nvPr/>
        </p:nvSpPr>
        <p:spPr>
          <a:xfrm>
            <a:off x="3023954" y="2085236"/>
            <a:ext cx="3073953" cy="1635242"/>
          </a:xfrm>
          <a:prstGeom prst="chevron">
            <a:avLst>
              <a:gd name="adj" fmla="val 20758"/>
            </a:avLst>
          </a:prstGeom>
          <a:solidFill>
            <a:schemeClr val="accent3"/>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smtClean="0">
                <a:solidFill>
                  <a:srgbClr val="FFFFFF"/>
                </a:solidFill>
              </a:rPr>
              <a:t>HRI 2013</a:t>
            </a:r>
            <a:endParaRPr lang="en-US" sz="3200" dirty="0">
              <a:solidFill>
                <a:srgbClr val="FFFFFF"/>
              </a:solidFill>
            </a:endParaRPr>
          </a:p>
          <a:p>
            <a:pPr algn="ctr"/>
            <a:r>
              <a:rPr lang="en-US" sz="1333" b="1" dirty="0" smtClean="0">
                <a:solidFill>
                  <a:srgbClr val="FFFFFF"/>
                </a:solidFill>
              </a:rPr>
              <a:t>Barcelona</a:t>
            </a:r>
            <a:endParaRPr lang="en-US" sz="1333" b="1" dirty="0">
              <a:solidFill>
                <a:srgbClr val="FFFFFF"/>
              </a:solidFill>
            </a:endParaRPr>
          </a:p>
        </p:txBody>
      </p:sp>
      <p:sp>
        <p:nvSpPr>
          <p:cNvPr id="4" name="Pentagon 3"/>
          <p:cNvSpPr/>
          <p:nvPr/>
        </p:nvSpPr>
        <p:spPr>
          <a:xfrm>
            <a:off x="805557" y="2085236"/>
            <a:ext cx="2583350" cy="1635242"/>
          </a:xfrm>
          <a:prstGeom prst="homePlate">
            <a:avLst>
              <a:gd name="adj" fmla="val 22102"/>
            </a:avLst>
          </a:prstGeom>
          <a:solidFill>
            <a:schemeClr val="accent1"/>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91440" tIns="0" bIns="91440" rtlCol="0" anchor="ctr" anchorCtr="0"/>
          <a:lstStyle/>
          <a:p>
            <a:pPr algn="ctr"/>
            <a:r>
              <a:rPr lang="en-US" sz="3200" dirty="0" err="1" smtClean="0">
                <a:solidFill>
                  <a:srgbClr val="FFFFFF"/>
                </a:solidFill>
              </a:rPr>
              <a:t>Liga</a:t>
            </a:r>
            <a:r>
              <a:rPr lang="en-US" sz="3200" dirty="0" smtClean="0">
                <a:solidFill>
                  <a:srgbClr val="FFFFFF"/>
                </a:solidFill>
              </a:rPr>
              <a:t> 2011</a:t>
            </a:r>
            <a:endParaRPr lang="en-US" sz="3200" dirty="0">
              <a:solidFill>
                <a:srgbClr val="FFFFFF"/>
              </a:solidFill>
            </a:endParaRPr>
          </a:p>
          <a:p>
            <a:pPr algn="ctr">
              <a:lnSpc>
                <a:spcPct val="90000"/>
              </a:lnSpc>
            </a:pPr>
            <a:r>
              <a:rPr lang="en-US" sz="1333" b="1" dirty="0" smtClean="0">
                <a:solidFill>
                  <a:srgbClr val="FFFFFF"/>
                </a:solidFill>
              </a:rPr>
              <a:t>New Delhi</a:t>
            </a:r>
            <a:endParaRPr lang="en-US" sz="1333" b="1" dirty="0">
              <a:solidFill>
                <a:srgbClr val="FFFFFF"/>
              </a:solidFill>
            </a:endParaRPr>
          </a:p>
        </p:txBody>
      </p:sp>
      <p:sp useBgFill="1">
        <p:nvSpPr>
          <p:cNvPr id="3" name="Rectangle 2"/>
          <p:cNvSpPr/>
          <p:nvPr/>
        </p:nvSpPr>
        <p:spPr>
          <a:xfrm>
            <a:off x="-278979" y="1770238"/>
            <a:ext cx="1084536" cy="234026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Announcements</a:t>
            </a:r>
            <a:endParaRPr lang="en-US" dirty="0"/>
          </a:p>
        </p:txBody>
      </p:sp>
      <p:sp>
        <p:nvSpPr>
          <p:cNvPr id="27" name="Rectangle 26"/>
          <p:cNvSpPr/>
          <p:nvPr/>
        </p:nvSpPr>
        <p:spPr>
          <a:xfrm>
            <a:off x="695401" y="4008256"/>
            <a:ext cx="2520280" cy="1184940"/>
          </a:xfrm>
          <a:prstGeom prst="rect">
            <a:avLst/>
          </a:prstGeom>
        </p:spPr>
        <p:txBody>
          <a:bodyPr wrap="square" lIns="243840" rIns="243840" bIns="60960">
            <a:spAutoFit/>
          </a:bodyPr>
          <a:lstStyle/>
          <a:p>
            <a:pPr algn="ctr"/>
            <a:r>
              <a:rPr lang="en-US" sz="1400" dirty="0" smtClean="0"/>
              <a:t>The </a:t>
            </a:r>
            <a:r>
              <a:rPr lang="en-US" sz="1400" b="1" dirty="0"/>
              <a:t>case of </a:t>
            </a:r>
            <a:r>
              <a:rPr lang="en-US" sz="1400" b="1" dirty="0" err="1"/>
              <a:t>VithoulkasCompass</a:t>
            </a:r>
            <a:r>
              <a:rPr lang="en-US" sz="1400" dirty="0"/>
              <a:t>, the latest classical homeopathy online expert system</a:t>
            </a:r>
          </a:p>
        </p:txBody>
      </p:sp>
      <p:sp>
        <p:nvSpPr>
          <p:cNvPr id="29" name="Rectangle 28"/>
          <p:cNvSpPr/>
          <p:nvPr/>
        </p:nvSpPr>
        <p:spPr>
          <a:xfrm>
            <a:off x="5732954" y="4008256"/>
            <a:ext cx="2847321" cy="754053"/>
          </a:xfrm>
          <a:prstGeom prst="rect">
            <a:avLst/>
          </a:prstGeom>
        </p:spPr>
        <p:txBody>
          <a:bodyPr wrap="square" lIns="243840" rIns="243840" bIns="60960">
            <a:spAutoFit/>
          </a:bodyPr>
          <a:lstStyle/>
          <a:p>
            <a:pPr algn="ctr"/>
            <a:r>
              <a:rPr lang="en-US" sz="1400" dirty="0"/>
              <a:t>Statistical analysis of 156 cases of </a:t>
            </a:r>
            <a:r>
              <a:rPr lang="en-US" sz="1400" b="1" dirty="0"/>
              <a:t>depression</a:t>
            </a:r>
            <a:r>
              <a:rPr lang="en-US" sz="1400" dirty="0"/>
              <a:t> treated with classical homeopathy</a:t>
            </a:r>
          </a:p>
        </p:txBody>
      </p:sp>
      <p:sp>
        <p:nvSpPr>
          <p:cNvPr id="30" name="Rectangle 29"/>
          <p:cNvSpPr/>
          <p:nvPr/>
        </p:nvSpPr>
        <p:spPr>
          <a:xfrm>
            <a:off x="3035630" y="4008256"/>
            <a:ext cx="2535912" cy="754053"/>
          </a:xfrm>
          <a:prstGeom prst="rect">
            <a:avLst/>
          </a:prstGeom>
        </p:spPr>
        <p:txBody>
          <a:bodyPr wrap="square" lIns="243840" rIns="243840" bIns="60960">
            <a:spAutoFit/>
          </a:bodyPr>
          <a:lstStyle/>
          <a:p>
            <a:pPr algn="ctr"/>
            <a:r>
              <a:rPr lang="en-US" sz="1400" dirty="0"/>
              <a:t>Assessment of a new decision support system in </a:t>
            </a:r>
            <a:r>
              <a:rPr lang="en-US" sz="1400" b="1" dirty="0"/>
              <a:t>headache cases</a:t>
            </a:r>
          </a:p>
        </p:txBody>
      </p:sp>
      <p:sp>
        <p:nvSpPr>
          <p:cNvPr id="31" name="Rectangle 30"/>
          <p:cNvSpPr/>
          <p:nvPr/>
        </p:nvSpPr>
        <p:spPr>
          <a:xfrm>
            <a:off x="8441951" y="4008256"/>
            <a:ext cx="3073951" cy="969496"/>
          </a:xfrm>
          <a:prstGeom prst="rect">
            <a:avLst/>
          </a:prstGeom>
        </p:spPr>
        <p:txBody>
          <a:bodyPr wrap="square" lIns="243840" rIns="243840" bIns="60960">
            <a:spAutoFit/>
          </a:bodyPr>
          <a:lstStyle/>
          <a:p>
            <a:pPr algn="ctr"/>
            <a:r>
              <a:rPr lang="en-US" sz="1400" dirty="0"/>
              <a:t>Rubrics verification and </a:t>
            </a:r>
            <a:r>
              <a:rPr lang="en-US" sz="1400" b="1" dirty="0"/>
              <a:t>repertory improvement </a:t>
            </a:r>
            <a:r>
              <a:rPr lang="en-US" sz="1400" dirty="0"/>
              <a:t>through statistical feedback from real cases </a:t>
            </a:r>
          </a:p>
        </p:txBody>
      </p:sp>
    </p:spTree>
    <p:extLst>
      <p:ext uri="{BB962C8B-B14F-4D97-AF65-F5344CB8AC3E}">
        <p14:creationId xmlns:p14="http://schemas.microsoft.com/office/powerpoint/2010/main" val="26889125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5556">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5556">
                                          <p:cBhvr additive="base">
                                            <p:cTn id="7" dur="900" fill="hold"/>
                                            <p:tgtEl>
                                              <p:spTgt spid="4"/>
                                            </p:tgtEl>
                                            <p:attrNameLst>
                                              <p:attrName>ppt_x</p:attrName>
                                            </p:attrNameLst>
                                          </p:cBhvr>
                                          <p:tavLst>
                                            <p:tav tm="0">
                                              <p:val>
                                                <p:strVal val="0-#ppt_w/2"/>
                                              </p:val>
                                            </p:tav>
                                            <p:tav tm="100000">
                                              <p:val>
                                                <p:strVal val="#ppt_x"/>
                                              </p:val>
                                            </p:tav>
                                          </p:tavLst>
                                        </p:anim>
                                        <p:anim calcmode="lin" valueType="num" p14:bounceEnd="55556">
                                          <p:cBhvr additive="base">
                                            <p:cTn id="8" dur="9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5556">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14:bounceEnd="55556">
                                          <p:cBhvr additive="base">
                                            <p:cTn id="11" dur="1000" fill="hold"/>
                                            <p:tgtEl>
                                              <p:spTgt spid="22"/>
                                            </p:tgtEl>
                                            <p:attrNameLst>
                                              <p:attrName>ppt_x</p:attrName>
                                            </p:attrNameLst>
                                          </p:cBhvr>
                                          <p:tavLst>
                                            <p:tav tm="0">
                                              <p:val>
                                                <p:strVal val="0-#ppt_w/2"/>
                                              </p:val>
                                            </p:tav>
                                            <p:tav tm="100000">
                                              <p:val>
                                                <p:strVal val="#ppt_x"/>
                                              </p:val>
                                            </p:tav>
                                          </p:tavLst>
                                        </p:anim>
                                        <p:anim calcmode="lin" valueType="num" p14:bounceEnd="55556">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55556">
                                      <p:stCondLst>
                                        <p:cond delay="600"/>
                                      </p:stCondLst>
                                      <p:childTnLst>
                                        <p:set>
                                          <p:cBhvr>
                                            <p:cTn id="14" dur="1" fill="hold">
                                              <p:stCondLst>
                                                <p:cond delay="0"/>
                                              </p:stCondLst>
                                            </p:cTn>
                                            <p:tgtEl>
                                              <p:spTgt spid="21"/>
                                            </p:tgtEl>
                                            <p:attrNameLst>
                                              <p:attrName>style.visibility</p:attrName>
                                            </p:attrNameLst>
                                          </p:cBhvr>
                                          <p:to>
                                            <p:strVal val="visible"/>
                                          </p:to>
                                        </p:set>
                                        <p:anim calcmode="lin" valueType="num" p14:bounceEnd="55556">
                                          <p:cBhvr additive="base">
                                            <p:cTn id="15" dur="1100" fill="hold"/>
                                            <p:tgtEl>
                                              <p:spTgt spid="21"/>
                                            </p:tgtEl>
                                            <p:attrNameLst>
                                              <p:attrName>ppt_x</p:attrName>
                                            </p:attrNameLst>
                                          </p:cBhvr>
                                          <p:tavLst>
                                            <p:tav tm="0">
                                              <p:val>
                                                <p:strVal val="0-#ppt_w/2"/>
                                              </p:val>
                                            </p:tav>
                                            <p:tav tm="100000">
                                              <p:val>
                                                <p:strVal val="#ppt_x"/>
                                              </p:val>
                                            </p:tav>
                                          </p:tavLst>
                                        </p:anim>
                                        <p:anim calcmode="lin" valueType="num" p14:bounceEnd="55556">
                                          <p:cBhvr additive="base">
                                            <p:cTn id="16" dur="11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55556">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14:bounceEnd="55556">
                                          <p:cBhvr additive="base">
                                            <p:cTn id="19" dur="1200" fill="hold"/>
                                            <p:tgtEl>
                                              <p:spTgt spid="7"/>
                                            </p:tgtEl>
                                            <p:attrNameLst>
                                              <p:attrName>ppt_x</p:attrName>
                                            </p:attrNameLst>
                                          </p:cBhvr>
                                          <p:tavLst>
                                            <p:tav tm="0">
                                              <p:val>
                                                <p:strVal val="0-#ppt_w/2"/>
                                              </p:val>
                                            </p:tav>
                                            <p:tav tm="100000">
                                              <p:val>
                                                <p:strVal val="#ppt_x"/>
                                              </p:val>
                                            </p:tav>
                                          </p:tavLst>
                                        </p:anim>
                                        <p:anim calcmode="lin" valueType="num" p14:bounceEnd="55556">
                                          <p:cBhvr additive="base">
                                            <p:cTn id="20" dur="1200" fill="hold"/>
                                            <p:tgtEl>
                                              <p:spTgt spid="7"/>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6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4" grpId="0" animBg="1"/>
          <p:bldP spid="27"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900" fill="hold"/>
                                            <p:tgtEl>
                                              <p:spTgt spid="4"/>
                                            </p:tgtEl>
                                            <p:attrNameLst>
                                              <p:attrName>ppt_x</p:attrName>
                                            </p:attrNameLst>
                                          </p:cBhvr>
                                          <p:tavLst>
                                            <p:tav tm="0">
                                              <p:val>
                                                <p:strVal val="0-#ppt_w/2"/>
                                              </p:val>
                                            </p:tav>
                                            <p:tav tm="100000">
                                              <p:val>
                                                <p:strVal val="#ppt_x"/>
                                              </p:val>
                                            </p:tav>
                                          </p:tavLst>
                                        </p:anim>
                                        <p:anim calcmode="lin" valueType="num">
                                          <p:cBhvr additive="base">
                                            <p:cTn id="8" dur="9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6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100" fill="hold"/>
                                            <p:tgtEl>
                                              <p:spTgt spid="21"/>
                                            </p:tgtEl>
                                            <p:attrNameLst>
                                              <p:attrName>ppt_x</p:attrName>
                                            </p:attrNameLst>
                                          </p:cBhvr>
                                          <p:tavLst>
                                            <p:tav tm="0">
                                              <p:val>
                                                <p:strVal val="0-#ppt_w/2"/>
                                              </p:val>
                                            </p:tav>
                                            <p:tav tm="100000">
                                              <p:val>
                                                <p:strVal val="#ppt_x"/>
                                              </p:val>
                                            </p:tav>
                                          </p:tavLst>
                                        </p:anim>
                                        <p:anim calcmode="lin" valueType="num">
                                          <p:cBhvr additive="base">
                                            <p:cTn id="16" dur="11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200" fill="hold"/>
                                            <p:tgtEl>
                                              <p:spTgt spid="7"/>
                                            </p:tgtEl>
                                            <p:attrNameLst>
                                              <p:attrName>ppt_x</p:attrName>
                                            </p:attrNameLst>
                                          </p:cBhvr>
                                          <p:tavLst>
                                            <p:tav tm="0">
                                              <p:val>
                                                <p:strVal val="0-#ppt_w/2"/>
                                              </p:val>
                                            </p:tav>
                                            <p:tav tm="100000">
                                              <p:val>
                                                <p:strVal val="#ppt_x"/>
                                              </p:val>
                                            </p:tav>
                                          </p:tavLst>
                                        </p:anim>
                                        <p:anim calcmode="lin" valueType="num">
                                          <p:cBhvr additive="base">
                                            <p:cTn id="20" dur="1200" fill="hold"/>
                                            <p:tgtEl>
                                              <p:spTgt spid="7"/>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6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4" grpId="0" animBg="1"/>
          <p:bldP spid="27" grpId="0"/>
          <p:bldP spid="29" grpId="0"/>
          <p:bldP spid="30" grpId="0"/>
          <p:bldP spid="3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evron 6"/>
          <p:cNvSpPr/>
          <p:nvPr/>
        </p:nvSpPr>
        <p:spPr>
          <a:xfrm>
            <a:off x="8441952" y="2085236"/>
            <a:ext cx="3073951" cy="1635242"/>
          </a:xfrm>
          <a:prstGeom prst="chevron">
            <a:avLst>
              <a:gd name="adj" fmla="val 20758"/>
            </a:avLst>
          </a:prstGeom>
          <a:solidFill>
            <a:schemeClr val="bg2"/>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err="1" smtClean="0">
                <a:solidFill>
                  <a:srgbClr val="FFFFFF"/>
                </a:solidFill>
              </a:rPr>
              <a:t>Liga</a:t>
            </a:r>
            <a:r>
              <a:rPr lang="en-US" sz="3200" dirty="0" smtClean="0">
                <a:solidFill>
                  <a:srgbClr val="FFFFFF"/>
                </a:solidFill>
              </a:rPr>
              <a:t> 2017</a:t>
            </a:r>
            <a:endParaRPr lang="en-US" sz="3200" dirty="0">
              <a:solidFill>
                <a:srgbClr val="FFFFFF"/>
              </a:solidFill>
            </a:endParaRPr>
          </a:p>
          <a:p>
            <a:pPr algn="ctr"/>
            <a:r>
              <a:rPr lang="en-US" sz="1333" b="1" dirty="0" smtClean="0">
                <a:solidFill>
                  <a:srgbClr val="FFFFFF"/>
                </a:solidFill>
              </a:rPr>
              <a:t>Leipzig</a:t>
            </a:r>
            <a:endParaRPr lang="en-US" sz="1333" b="1" dirty="0">
              <a:solidFill>
                <a:srgbClr val="FFFFFF"/>
              </a:solidFill>
            </a:endParaRPr>
          </a:p>
        </p:txBody>
      </p:sp>
      <p:sp>
        <p:nvSpPr>
          <p:cNvPr id="21" name="Chevron 20"/>
          <p:cNvSpPr/>
          <p:nvPr/>
        </p:nvSpPr>
        <p:spPr>
          <a:xfrm>
            <a:off x="5732954" y="2085236"/>
            <a:ext cx="3073951" cy="1635242"/>
          </a:xfrm>
          <a:prstGeom prst="chevron">
            <a:avLst>
              <a:gd name="adj" fmla="val 20758"/>
            </a:avLst>
          </a:prstGeom>
          <a:solidFill>
            <a:schemeClr val="accent5"/>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err="1" smtClean="0">
                <a:solidFill>
                  <a:srgbClr val="FFFFFF"/>
                </a:solidFill>
              </a:rPr>
              <a:t>Liga</a:t>
            </a:r>
            <a:r>
              <a:rPr lang="en-US" sz="3200" dirty="0" smtClean="0">
                <a:solidFill>
                  <a:srgbClr val="FFFFFF"/>
                </a:solidFill>
              </a:rPr>
              <a:t> 2017</a:t>
            </a:r>
            <a:endParaRPr lang="en-US" sz="3200" dirty="0">
              <a:solidFill>
                <a:srgbClr val="FFFFFF"/>
              </a:solidFill>
            </a:endParaRPr>
          </a:p>
          <a:p>
            <a:pPr algn="ctr"/>
            <a:r>
              <a:rPr lang="en-US" sz="1333" b="1" dirty="0" smtClean="0">
                <a:solidFill>
                  <a:srgbClr val="FFFFFF"/>
                </a:solidFill>
              </a:rPr>
              <a:t>Leipzig</a:t>
            </a:r>
            <a:endParaRPr lang="en-US" sz="1333" b="1" dirty="0">
              <a:solidFill>
                <a:srgbClr val="FFFFFF"/>
              </a:solidFill>
            </a:endParaRPr>
          </a:p>
        </p:txBody>
      </p:sp>
      <p:sp>
        <p:nvSpPr>
          <p:cNvPr id="22" name="Chevron 21"/>
          <p:cNvSpPr/>
          <p:nvPr/>
        </p:nvSpPr>
        <p:spPr>
          <a:xfrm>
            <a:off x="3023954" y="2085236"/>
            <a:ext cx="3073953" cy="1635242"/>
          </a:xfrm>
          <a:prstGeom prst="chevron">
            <a:avLst>
              <a:gd name="adj" fmla="val 20758"/>
            </a:avLst>
          </a:prstGeom>
          <a:solidFill>
            <a:schemeClr val="accent3"/>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sz="3200" dirty="0" smtClean="0">
                <a:solidFill>
                  <a:srgbClr val="FFFFFF"/>
                </a:solidFill>
              </a:rPr>
              <a:t>HRI 2017</a:t>
            </a:r>
            <a:endParaRPr lang="en-US" sz="3200" dirty="0">
              <a:solidFill>
                <a:srgbClr val="FFFFFF"/>
              </a:solidFill>
            </a:endParaRPr>
          </a:p>
          <a:p>
            <a:pPr algn="ctr"/>
            <a:r>
              <a:rPr lang="en-US" sz="1333" b="1" dirty="0" smtClean="0">
                <a:solidFill>
                  <a:srgbClr val="FFFFFF"/>
                </a:solidFill>
              </a:rPr>
              <a:t>Malta</a:t>
            </a:r>
            <a:endParaRPr lang="en-US" sz="1333" b="1" dirty="0">
              <a:solidFill>
                <a:srgbClr val="FFFFFF"/>
              </a:solidFill>
            </a:endParaRPr>
          </a:p>
        </p:txBody>
      </p:sp>
      <p:sp>
        <p:nvSpPr>
          <p:cNvPr id="4" name="Pentagon 3"/>
          <p:cNvSpPr/>
          <p:nvPr/>
        </p:nvSpPr>
        <p:spPr>
          <a:xfrm>
            <a:off x="805557" y="2085236"/>
            <a:ext cx="2583350" cy="1635242"/>
          </a:xfrm>
          <a:prstGeom prst="homePlate">
            <a:avLst>
              <a:gd name="adj" fmla="val 22102"/>
            </a:avLst>
          </a:prstGeom>
          <a:solidFill>
            <a:schemeClr val="accent1"/>
          </a:solidFill>
          <a:ln>
            <a:noFill/>
          </a:ln>
          <a:effectLst>
            <a:outerShdw blurRad="50800" dist="508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lIns="91440" tIns="0" bIns="91440" rtlCol="0" anchor="ctr" anchorCtr="0"/>
          <a:lstStyle/>
          <a:p>
            <a:pPr algn="ctr"/>
            <a:r>
              <a:rPr lang="en-US" sz="3200" dirty="0" smtClean="0">
                <a:solidFill>
                  <a:srgbClr val="FFFFFF"/>
                </a:solidFill>
              </a:rPr>
              <a:t>ECH 2016</a:t>
            </a:r>
            <a:endParaRPr lang="en-US" sz="3200" dirty="0">
              <a:solidFill>
                <a:srgbClr val="FFFFFF"/>
              </a:solidFill>
            </a:endParaRPr>
          </a:p>
          <a:p>
            <a:pPr algn="ctr">
              <a:lnSpc>
                <a:spcPct val="90000"/>
              </a:lnSpc>
            </a:pPr>
            <a:r>
              <a:rPr lang="en-US" sz="1333" b="1" dirty="0" smtClean="0">
                <a:solidFill>
                  <a:srgbClr val="FFFFFF"/>
                </a:solidFill>
              </a:rPr>
              <a:t>Vienna</a:t>
            </a:r>
            <a:endParaRPr lang="en-US" sz="1333" b="1" dirty="0">
              <a:solidFill>
                <a:srgbClr val="FFFFFF"/>
              </a:solidFill>
            </a:endParaRPr>
          </a:p>
        </p:txBody>
      </p:sp>
      <p:sp useBgFill="1">
        <p:nvSpPr>
          <p:cNvPr id="3" name="Rectangle 2"/>
          <p:cNvSpPr/>
          <p:nvPr/>
        </p:nvSpPr>
        <p:spPr>
          <a:xfrm>
            <a:off x="-278979" y="1770238"/>
            <a:ext cx="1084536" cy="234026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Announcements</a:t>
            </a:r>
            <a:endParaRPr lang="en-US" dirty="0"/>
          </a:p>
        </p:txBody>
      </p:sp>
      <p:sp>
        <p:nvSpPr>
          <p:cNvPr id="27" name="Rectangle 26"/>
          <p:cNvSpPr/>
          <p:nvPr/>
        </p:nvSpPr>
        <p:spPr>
          <a:xfrm>
            <a:off x="695401" y="4008256"/>
            <a:ext cx="2520280" cy="754053"/>
          </a:xfrm>
          <a:prstGeom prst="rect">
            <a:avLst/>
          </a:prstGeom>
        </p:spPr>
        <p:txBody>
          <a:bodyPr wrap="square" lIns="243840" rIns="243840" bIns="60960">
            <a:spAutoFit/>
          </a:bodyPr>
          <a:lstStyle/>
          <a:p>
            <a:pPr algn="ctr"/>
            <a:r>
              <a:rPr lang="en-US" sz="1400" dirty="0"/>
              <a:t>Prescription </a:t>
            </a:r>
            <a:r>
              <a:rPr lang="en-US" sz="1400" b="1" dirty="0"/>
              <a:t>success rate </a:t>
            </a:r>
            <a:r>
              <a:rPr lang="en-US" sz="1400" dirty="0"/>
              <a:t>among various remedies:  Where is our weak spot</a:t>
            </a:r>
          </a:p>
        </p:txBody>
      </p:sp>
      <p:sp>
        <p:nvSpPr>
          <p:cNvPr id="29" name="Rectangle 28"/>
          <p:cNvSpPr/>
          <p:nvPr/>
        </p:nvSpPr>
        <p:spPr>
          <a:xfrm>
            <a:off x="5732954" y="4008256"/>
            <a:ext cx="2847321" cy="754053"/>
          </a:xfrm>
          <a:prstGeom prst="rect">
            <a:avLst/>
          </a:prstGeom>
        </p:spPr>
        <p:txBody>
          <a:bodyPr wrap="square" lIns="243840" rIns="243840" bIns="60960">
            <a:spAutoFit/>
          </a:bodyPr>
          <a:lstStyle/>
          <a:p>
            <a:pPr algn="ctr"/>
            <a:r>
              <a:rPr lang="en-US" sz="1400" dirty="0"/>
              <a:t>Large </a:t>
            </a:r>
            <a:r>
              <a:rPr lang="en-US" sz="1400" b="1" dirty="0"/>
              <a:t>Repertory additions- much of them do </a:t>
            </a:r>
            <a:r>
              <a:rPr lang="en-US" sz="1400" b="1" dirty="0" smtClean="0"/>
              <a:t>we </a:t>
            </a:r>
            <a:r>
              <a:rPr lang="en-US" sz="1400" b="1" dirty="0"/>
              <a:t>really need and use</a:t>
            </a:r>
            <a:r>
              <a:rPr lang="en-US" sz="1400" dirty="0"/>
              <a:t>?</a:t>
            </a:r>
            <a:endParaRPr lang="en-US" sz="1400" b="1" dirty="0"/>
          </a:p>
        </p:txBody>
      </p:sp>
      <p:sp>
        <p:nvSpPr>
          <p:cNvPr id="30" name="Rectangle 29"/>
          <p:cNvSpPr/>
          <p:nvPr/>
        </p:nvSpPr>
        <p:spPr>
          <a:xfrm>
            <a:off x="3035630" y="4008256"/>
            <a:ext cx="2535912" cy="538609"/>
          </a:xfrm>
          <a:prstGeom prst="rect">
            <a:avLst/>
          </a:prstGeom>
        </p:spPr>
        <p:txBody>
          <a:bodyPr wrap="square" lIns="243840" rIns="243840" bIns="60960">
            <a:spAutoFit/>
          </a:bodyPr>
          <a:lstStyle/>
          <a:p>
            <a:pPr algn="ctr"/>
            <a:r>
              <a:rPr lang="en-US" sz="1400" dirty="0" smtClean="0"/>
              <a:t>Analysis of 191 cases with </a:t>
            </a:r>
            <a:r>
              <a:rPr lang="en-US" sz="1400" b="1" dirty="0" smtClean="0"/>
              <a:t>panic attacks</a:t>
            </a:r>
            <a:endParaRPr lang="en-US" sz="1400" b="1" dirty="0"/>
          </a:p>
        </p:txBody>
      </p:sp>
      <p:sp>
        <p:nvSpPr>
          <p:cNvPr id="31" name="Rectangle 30"/>
          <p:cNvSpPr/>
          <p:nvPr/>
        </p:nvSpPr>
        <p:spPr>
          <a:xfrm>
            <a:off x="8441951" y="4008256"/>
            <a:ext cx="3073951" cy="1400383"/>
          </a:xfrm>
          <a:prstGeom prst="rect">
            <a:avLst/>
          </a:prstGeom>
        </p:spPr>
        <p:txBody>
          <a:bodyPr wrap="square" lIns="243840" rIns="243840" bIns="60960">
            <a:spAutoFit/>
          </a:bodyPr>
          <a:lstStyle/>
          <a:p>
            <a:pPr algn="ctr"/>
            <a:r>
              <a:rPr lang="en-US" sz="1400" dirty="0" err="1"/>
              <a:t>Liga</a:t>
            </a:r>
            <a:r>
              <a:rPr lang="en-US" sz="1400" dirty="0"/>
              <a:t> Todd Hoover and </a:t>
            </a:r>
            <a:r>
              <a:rPr lang="en-US" sz="1400" dirty="0" err="1"/>
              <a:t>Robbert</a:t>
            </a:r>
            <a:r>
              <a:rPr lang="en-US" sz="1400" dirty="0"/>
              <a:t> van </a:t>
            </a:r>
            <a:r>
              <a:rPr lang="en-US" sz="1400" dirty="0" err="1"/>
              <a:t>Haselen</a:t>
            </a:r>
            <a:r>
              <a:rPr lang="en-US" sz="1400" dirty="0"/>
              <a:t> announced a retrospective study about the use of the symptoms of </a:t>
            </a:r>
            <a:r>
              <a:rPr lang="en-US" sz="1400" dirty="0" err="1"/>
              <a:t>provings</a:t>
            </a:r>
            <a:r>
              <a:rPr lang="en-US" sz="1400" dirty="0"/>
              <a:t> </a:t>
            </a:r>
            <a:r>
              <a:rPr lang="en-US" sz="1400" dirty="0" smtClean="0"/>
              <a:t>with data from </a:t>
            </a:r>
            <a:r>
              <a:rPr lang="en-US" sz="1400" dirty="0" err="1" smtClean="0"/>
              <a:t>VithoulkasCompass</a:t>
            </a:r>
            <a:endParaRPr lang="en-US" sz="1400" dirty="0"/>
          </a:p>
        </p:txBody>
      </p:sp>
    </p:spTree>
    <p:extLst>
      <p:ext uri="{BB962C8B-B14F-4D97-AF65-F5344CB8AC3E}">
        <p14:creationId xmlns:p14="http://schemas.microsoft.com/office/powerpoint/2010/main" val="88172873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5556">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5556">
                                          <p:cBhvr additive="base">
                                            <p:cTn id="7" dur="900" fill="hold"/>
                                            <p:tgtEl>
                                              <p:spTgt spid="4"/>
                                            </p:tgtEl>
                                            <p:attrNameLst>
                                              <p:attrName>ppt_x</p:attrName>
                                            </p:attrNameLst>
                                          </p:cBhvr>
                                          <p:tavLst>
                                            <p:tav tm="0">
                                              <p:val>
                                                <p:strVal val="0-#ppt_w/2"/>
                                              </p:val>
                                            </p:tav>
                                            <p:tav tm="100000">
                                              <p:val>
                                                <p:strVal val="#ppt_x"/>
                                              </p:val>
                                            </p:tav>
                                          </p:tavLst>
                                        </p:anim>
                                        <p:anim calcmode="lin" valueType="num" p14:bounceEnd="55556">
                                          <p:cBhvr additive="base">
                                            <p:cTn id="8" dur="9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5556">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14:bounceEnd="55556">
                                          <p:cBhvr additive="base">
                                            <p:cTn id="11" dur="1000" fill="hold"/>
                                            <p:tgtEl>
                                              <p:spTgt spid="22"/>
                                            </p:tgtEl>
                                            <p:attrNameLst>
                                              <p:attrName>ppt_x</p:attrName>
                                            </p:attrNameLst>
                                          </p:cBhvr>
                                          <p:tavLst>
                                            <p:tav tm="0">
                                              <p:val>
                                                <p:strVal val="0-#ppt_w/2"/>
                                              </p:val>
                                            </p:tav>
                                            <p:tav tm="100000">
                                              <p:val>
                                                <p:strVal val="#ppt_x"/>
                                              </p:val>
                                            </p:tav>
                                          </p:tavLst>
                                        </p:anim>
                                        <p:anim calcmode="lin" valueType="num" p14:bounceEnd="55556">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55556">
                                      <p:stCondLst>
                                        <p:cond delay="600"/>
                                      </p:stCondLst>
                                      <p:childTnLst>
                                        <p:set>
                                          <p:cBhvr>
                                            <p:cTn id="14" dur="1" fill="hold">
                                              <p:stCondLst>
                                                <p:cond delay="0"/>
                                              </p:stCondLst>
                                            </p:cTn>
                                            <p:tgtEl>
                                              <p:spTgt spid="21"/>
                                            </p:tgtEl>
                                            <p:attrNameLst>
                                              <p:attrName>style.visibility</p:attrName>
                                            </p:attrNameLst>
                                          </p:cBhvr>
                                          <p:to>
                                            <p:strVal val="visible"/>
                                          </p:to>
                                        </p:set>
                                        <p:anim calcmode="lin" valueType="num" p14:bounceEnd="55556">
                                          <p:cBhvr additive="base">
                                            <p:cTn id="15" dur="1100" fill="hold"/>
                                            <p:tgtEl>
                                              <p:spTgt spid="21"/>
                                            </p:tgtEl>
                                            <p:attrNameLst>
                                              <p:attrName>ppt_x</p:attrName>
                                            </p:attrNameLst>
                                          </p:cBhvr>
                                          <p:tavLst>
                                            <p:tav tm="0">
                                              <p:val>
                                                <p:strVal val="0-#ppt_w/2"/>
                                              </p:val>
                                            </p:tav>
                                            <p:tav tm="100000">
                                              <p:val>
                                                <p:strVal val="#ppt_x"/>
                                              </p:val>
                                            </p:tav>
                                          </p:tavLst>
                                        </p:anim>
                                        <p:anim calcmode="lin" valueType="num" p14:bounceEnd="55556">
                                          <p:cBhvr additive="base">
                                            <p:cTn id="16" dur="11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55556">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14:bounceEnd="55556">
                                          <p:cBhvr additive="base">
                                            <p:cTn id="19" dur="1200" fill="hold"/>
                                            <p:tgtEl>
                                              <p:spTgt spid="7"/>
                                            </p:tgtEl>
                                            <p:attrNameLst>
                                              <p:attrName>ppt_x</p:attrName>
                                            </p:attrNameLst>
                                          </p:cBhvr>
                                          <p:tavLst>
                                            <p:tav tm="0">
                                              <p:val>
                                                <p:strVal val="0-#ppt_w/2"/>
                                              </p:val>
                                            </p:tav>
                                            <p:tav tm="100000">
                                              <p:val>
                                                <p:strVal val="#ppt_x"/>
                                              </p:val>
                                            </p:tav>
                                          </p:tavLst>
                                        </p:anim>
                                        <p:anim calcmode="lin" valueType="num" p14:bounceEnd="55556">
                                          <p:cBhvr additive="base">
                                            <p:cTn id="20" dur="1200" fill="hold"/>
                                            <p:tgtEl>
                                              <p:spTgt spid="7"/>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6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4" grpId="0" animBg="1"/>
          <p:bldP spid="27"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900" fill="hold"/>
                                            <p:tgtEl>
                                              <p:spTgt spid="4"/>
                                            </p:tgtEl>
                                            <p:attrNameLst>
                                              <p:attrName>ppt_x</p:attrName>
                                            </p:attrNameLst>
                                          </p:cBhvr>
                                          <p:tavLst>
                                            <p:tav tm="0">
                                              <p:val>
                                                <p:strVal val="0-#ppt_w/2"/>
                                              </p:val>
                                            </p:tav>
                                            <p:tav tm="100000">
                                              <p:val>
                                                <p:strVal val="#ppt_x"/>
                                              </p:val>
                                            </p:tav>
                                          </p:tavLst>
                                        </p:anim>
                                        <p:anim calcmode="lin" valueType="num">
                                          <p:cBhvr additive="base">
                                            <p:cTn id="8" dur="9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6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100" fill="hold"/>
                                            <p:tgtEl>
                                              <p:spTgt spid="21"/>
                                            </p:tgtEl>
                                            <p:attrNameLst>
                                              <p:attrName>ppt_x</p:attrName>
                                            </p:attrNameLst>
                                          </p:cBhvr>
                                          <p:tavLst>
                                            <p:tav tm="0">
                                              <p:val>
                                                <p:strVal val="0-#ppt_w/2"/>
                                              </p:val>
                                            </p:tav>
                                            <p:tav tm="100000">
                                              <p:val>
                                                <p:strVal val="#ppt_x"/>
                                              </p:val>
                                            </p:tav>
                                          </p:tavLst>
                                        </p:anim>
                                        <p:anim calcmode="lin" valueType="num">
                                          <p:cBhvr additive="base">
                                            <p:cTn id="16" dur="11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200" fill="hold"/>
                                            <p:tgtEl>
                                              <p:spTgt spid="7"/>
                                            </p:tgtEl>
                                            <p:attrNameLst>
                                              <p:attrName>ppt_x</p:attrName>
                                            </p:attrNameLst>
                                          </p:cBhvr>
                                          <p:tavLst>
                                            <p:tav tm="0">
                                              <p:val>
                                                <p:strVal val="0-#ppt_w/2"/>
                                              </p:val>
                                            </p:tav>
                                            <p:tav tm="100000">
                                              <p:val>
                                                <p:strVal val="#ppt_x"/>
                                              </p:val>
                                            </p:tav>
                                          </p:tavLst>
                                        </p:anim>
                                        <p:anim calcmode="lin" valueType="num">
                                          <p:cBhvr additive="base">
                                            <p:cTn id="20" dur="1200" fill="hold"/>
                                            <p:tgtEl>
                                              <p:spTgt spid="7"/>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6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4" grpId="0" animBg="1"/>
          <p:bldP spid="27" grpId="0"/>
          <p:bldP spid="29" grpId="0"/>
          <p:bldP spid="30" grpId="0"/>
          <p:bldP spid="3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information about a set of cases</a:t>
            </a:r>
            <a:endParaRPr lang="en-US" dirty="0"/>
          </a:p>
        </p:txBody>
      </p:sp>
      <p:sp>
        <p:nvSpPr>
          <p:cNvPr id="4" name="Content Placeholder 3"/>
          <p:cNvSpPr>
            <a:spLocks noGrp="1"/>
          </p:cNvSpPr>
          <p:nvPr>
            <p:ph idx="1"/>
          </p:nvPr>
        </p:nvSpPr>
        <p:spPr>
          <a:xfrm>
            <a:off x="3578696" y="1219200"/>
            <a:ext cx="10363200" cy="4627563"/>
          </a:xfrm>
        </p:spPr>
        <p:txBody>
          <a:bodyPr>
            <a:normAutofit/>
          </a:bodyPr>
          <a:lstStyle/>
          <a:p>
            <a:pPr marL="0" indent="0">
              <a:buNone/>
            </a:pPr>
            <a:r>
              <a:rPr lang="en-US" sz="2800" dirty="0" smtClean="0"/>
              <a:t>	</a:t>
            </a:r>
          </a:p>
          <a:p>
            <a:pPr marL="0" indent="0">
              <a:buNone/>
            </a:pPr>
            <a:r>
              <a:rPr lang="en-US" sz="2800" dirty="0"/>
              <a:t>	</a:t>
            </a:r>
            <a:r>
              <a:rPr lang="en-US" sz="2800" dirty="0" smtClean="0"/>
              <a:t>Gender</a:t>
            </a:r>
          </a:p>
          <a:p>
            <a:pPr marL="0" indent="0">
              <a:buNone/>
            </a:pPr>
            <a:r>
              <a:rPr lang="en-US" sz="2800" dirty="0" smtClean="0"/>
              <a:t>	</a:t>
            </a:r>
          </a:p>
          <a:p>
            <a:pPr marL="0" indent="0">
              <a:buNone/>
            </a:pPr>
            <a:r>
              <a:rPr lang="en-US" sz="2800" dirty="0"/>
              <a:t>	</a:t>
            </a:r>
            <a:r>
              <a:rPr lang="en-US" sz="2800" dirty="0" smtClean="0"/>
              <a:t>Geographical distribution </a:t>
            </a:r>
          </a:p>
          <a:p>
            <a:pPr marL="0" indent="0">
              <a:buNone/>
            </a:pPr>
            <a:r>
              <a:rPr lang="en-US" sz="2800" dirty="0" smtClean="0"/>
              <a:t>	</a:t>
            </a:r>
          </a:p>
          <a:p>
            <a:pPr marL="0" indent="0">
              <a:buNone/>
            </a:pPr>
            <a:r>
              <a:rPr lang="en-US" sz="2800" dirty="0"/>
              <a:t>	</a:t>
            </a:r>
            <a:r>
              <a:rPr lang="en-US" sz="2800" dirty="0" smtClean="0"/>
              <a:t>Prescribed remedies</a:t>
            </a:r>
          </a:p>
          <a:p>
            <a:pPr marL="0" indent="0">
              <a:buNone/>
            </a:pPr>
            <a:r>
              <a:rPr lang="en-US" sz="2800" dirty="0" smtClean="0"/>
              <a:t>	</a:t>
            </a:r>
          </a:p>
          <a:p>
            <a:pPr marL="0" indent="0">
              <a:buNone/>
            </a:pPr>
            <a:r>
              <a:rPr lang="en-US" sz="2800" dirty="0"/>
              <a:t>	</a:t>
            </a:r>
            <a:r>
              <a:rPr lang="en-US" sz="2800" dirty="0" smtClean="0"/>
              <a:t>Success rate.</a:t>
            </a:r>
            <a:endParaRPr lang="el-GR" sz="2800" dirty="0"/>
          </a:p>
          <a:p>
            <a:pPr marL="0" indent="0">
              <a:buNone/>
            </a:pPr>
            <a:endParaRPr lang="en-US" dirty="0"/>
          </a:p>
        </p:txBody>
      </p:sp>
      <p:pic>
        <p:nvPicPr>
          <p:cNvPr id="3" name="Picture 2"/>
          <p:cNvPicPr>
            <a:picLocks noChangeAspect="1"/>
          </p:cNvPicPr>
          <p:nvPr/>
        </p:nvPicPr>
        <p:blipFill>
          <a:blip r:embed="rId2"/>
          <a:stretch>
            <a:fillRect/>
          </a:stretch>
        </p:blipFill>
        <p:spPr>
          <a:xfrm>
            <a:off x="3640564" y="3950868"/>
            <a:ext cx="587672" cy="730800"/>
          </a:xfrm>
          <a:prstGeom prst="rect">
            <a:avLst/>
          </a:prstGeom>
        </p:spPr>
      </p:pic>
      <p:pic>
        <p:nvPicPr>
          <p:cNvPr id="9" name="Picture 8"/>
          <p:cNvPicPr>
            <a:picLocks noChangeAspect="1"/>
          </p:cNvPicPr>
          <p:nvPr/>
        </p:nvPicPr>
        <p:blipFill>
          <a:blip r:embed="rId3"/>
          <a:stretch>
            <a:fillRect/>
          </a:stretch>
        </p:blipFill>
        <p:spPr>
          <a:xfrm>
            <a:off x="3562824" y="5173420"/>
            <a:ext cx="673863" cy="595840"/>
          </a:xfrm>
          <a:prstGeom prst="rect">
            <a:avLst/>
          </a:prstGeom>
        </p:spPr>
      </p:pic>
      <p:pic>
        <p:nvPicPr>
          <p:cNvPr id="10" name="Picture 9"/>
          <p:cNvPicPr>
            <a:picLocks noChangeAspect="1"/>
          </p:cNvPicPr>
          <p:nvPr/>
        </p:nvPicPr>
        <p:blipFill>
          <a:blip r:embed="rId4"/>
          <a:stretch>
            <a:fillRect/>
          </a:stretch>
        </p:blipFill>
        <p:spPr>
          <a:xfrm>
            <a:off x="3615317" y="2760844"/>
            <a:ext cx="572001" cy="682080"/>
          </a:xfrm>
          <a:prstGeom prst="rect">
            <a:avLst/>
          </a:prstGeom>
        </p:spPr>
      </p:pic>
      <p:pic>
        <p:nvPicPr>
          <p:cNvPr id="12" name="Picture 11"/>
          <p:cNvPicPr>
            <a:picLocks noChangeAspect="1"/>
          </p:cNvPicPr>
          <p:nvPr/>
        </p:nvPicPr>
        <p:blipFill>
          <a:blip r:embed="rId5"/>
          <a:stretch>
            <a:fillRect/>
          </a:stretch>
        </p:blipFill>
        <p:spPr>
          <a:xfrm>
            <a:off x="3318696" y="1754752"/>
            <a:ext cx="572001" cy="674240"/>
          </a:xfrm>
          <a:prstGeom prst="rect">
            <a:avLst/>
          </a:prstGeom>
        </p:spPr>
      </p:pic>
      <p:pic>
        <p:nvPicPr>
          <p:cNvPr id="13" name="Picture 12"/>
          <p:cNvPicPr>
            <a:picLocks noChangeAspect="1"/>
          </p:cNvPicPr>
          <p:nvPr/>
        </p:nvPicPr>
        <p:blipFill>
          <a:blip r:embed="rId6"/>
          <a:stretch>
            <a:fillRect/>
          </a:stretch>
        </p:blipFill>
        <p:spPr>
          <a:xfrm>
            <a:off x="3881729" y="1754752"/>
            <a:ext cx="611178" cy="674240"/>
          </a:xfrm>
          <a:prstGeom prst="rect">
            <a:avLst/>
          </a:prstGeom>
        </p:spPr>
      </p:pic>
    </p:spTree>
    <p:extLst>
      <p:ext uri="{BB962C8B-B14F-4D97-AF65-F5344CB8AC3E}">
        <p14:creationId xmlns:p14="http://schemas.microsoft.com/office/powerpoint/2010/main" val="2041632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HRI Rome 2015</a:t>
            </a:r>
            <a:endParaRPr lang="en-US" dirty="0"/>
          </a:p>
        </p:txBody>
      </p:sp>
      <p:sp>
        <p:nvSpPr>
          <p:cNvPr id="3" name="Content Placeholder 2"/>
          <p:cNvSpPr>
            <a:spLocks noGrp="1"/>
          </p:cNvSpPr>
          <p:nvPr>
            <p:ph idx="1"/>
          </p:nvPr>
        </p:nvSpPr>
        <p:spPr/>
        <p:txBody>
          <a:bodyPr>
            <a:normAutofit/>
          </a:bodyPr>
          <a:lstStyle/>
          <a:p>
            <a:pPr marL="0" indent="0" algn="ctr">
              <a:buNone/>
            </a:pPr>
            <a:r>
              <a:rPr lang="en-US" sz="2800" dirty="0" smtClean="0"/>
              <a:t>Statistical analysis of cases with depression.</a:t>
            </a:r>
            <a:endParaRPr lang="en-US" sz="2800" dirty="0"/>
          </a:p>
        </p:txBody>
      </p:sp>
      <p:grpSp>
        <p:nvGrpSpPr>
          <p:cNvPr id="4" name="Group 3"/>
          <p:cNvGrpSpPr/>
          <p:nvPr/>
        </p:nvGrpSpPr>
        <p:grpSpPr>
          <a:xfrm>
            <a:off x="4480735" y="2610343"/>
            <a:ext cx="3230530" cy="1637315"/>
            <a:chOff x="3683732" y="3627889"/>
            <a:chExt cx="3230530" cy="1637315"/>
          </a:xfrm>
        </p:grpSpPr>
        <p:pic>
          <p:nvPicPr>
            <p:cNvPr id="7" name="Picture 6"/>
            <p:cNvPicPr>
              <a:picLocks noChangeAspect="1"/>
            </p:cNvPicPr>
            <p:nvPr/>
          </p:nvPicPr>
          <p:blipFill>
            <a:blip r:embed="rId2"/>
            <a:stretch>
              <a:fillRect/>
            </a:stretch>
          </p:blipFill>
          <p:spPr>
            <a:xfrm>
              <a:off x="5277737" y="3722964"/>
              <a:ext cx="1636525" cy="1542240"/>
            </a:xfrm>
            <a:prstGeom prst="rect">
              <a:avLst/>
            </a:prstGeom>
          </p:spPr>
        </p:pic>
        <p:pic>
          <p:nvPicPr>
            <p:cNvPr id="9" name="Picture 8"/>
            <p:cNvPicPr>
              <a:picLocks noChangeAspect="1"/>
            </p:cNvPicPr>
            <p:nvPr/>
          </p:nvPicPr>
          <p:blipFill>
            <a:blip r:embed="rId3"/>
            <a:stretch>
              <a:fillRect/>
            </a:stretch>
          </p:blipFill>
          <p:spPr>
            <a:xfrm>
              <a:off x="3683732" y="3627889"/>
              <a:ext cx="1027585" cy="1237600"/>
            </a:xfrm>
            <a:prstGeom prst="rect">
              <a:avLst/>
            </a:prstGeom>
          </p:spPr>
        </p:pic>
      </p:grpSp>
    </p:spTree>
    <p:extLst>
      <p:ext uri="{BB962C8B-B14F-4D97-AF65-F5344CB8AC3E}">
        <p14:creationId xmlns:p14="http://schemas.microsoft.com/office/powerpoint/2010/main" val="539224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91744" y="208195"/>
            <a:ext cx="4608512" cy="6441611"/>
          </a:xfrm>
        </p:spPr>
      </p:pic>
    </p:spTree>
    <p:extLst>
      <p:ext uri="{BB962C8B-B14F-4D97-AF65-F5344CB8AC3E}">
        <p14:creationId xmlns:p14="http://schemas.microsoft.com/office/powerpoint/2010/main" val="814549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Statistical analysis of cases with depression</a:t>
            </a:r>
          </a:p>
        </p:txBody>
      </p:sp>
      <p:graphicFrame>
        <p:nvGraphicFramePr>
          <p:cNvPr id="6" name="Content Placeholder 5"/>
          <p:cNvGraphicFramePr>
            <a:graphicFrameLocks noGrp="1"/>
          </p:cNvGraphicFramePr>
          <p:nvPr>
            <p:ph idx="1"/>
            <p:extLst/>
          </p:nvPr>
        </p:nvGraphicFramePr>
        <p:xfrm>
          <a:off x="914400" y="1452034"/>
          <a:ext cx="10363200" cy="462703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10"/>
          </p:nvPr>
        </p:nvSpPr>
        <p:spPr>
          <a:xfrm>
            <a:off x="914400" y="1150392"/>
            <a:ext cx="10363200" cy="406400"/>
          </a:xfrm>
        </p:spPr>
        <p:txBody>
          <a:bodyPr/>
          <a:lstStyle/>
          <a:p>
            <a:r>
              <a:rPr lang="en-US" b="1" dirty="0" smtClean="0"/>
              <a:t>HRI 2015 Rome</a:t>
            </a:r>
            <a:endParaRPr lang="en-US" b="1" dirty="0"/>
          </a:p>
        </p:txBody>
      </p:sp>
    </p:spTree>
    <p:extLst>
      <p:ext uri="{BB962C8B-B14F-4D97-AF65-F5344CB8AC3E}">
        <p14:creationId xmlns:p14="http://schemas.microsoft.com/office/powerpoint/2010/main" val="19304802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l="1024" t="347" r="1588" b="2705"/>
          <a:stretch/>
        </p:blipFill>
        <p:spPr bwMode="auto">
          <a:xfrm>
            <a:off x="2459596" y="657865"/>
            <a:ext cx="7892534" cy="5374945"/>
          </a:xfrm>
          <a:prstGeom prst="rect">
            <a:avLst/>
          </a:prstGeom>
          <a:noFill/>
          <a:ln>
            <a:noFill/>
          </a:ln>
        </p:spPr>
      </p:pic>
      <p:sp>
        <p:nvSpPr>
          <p:cNvPr id="2" name="Title 1"/>
          <p:cNvSpPr>
            <a:spLocks noGrp="1"/>
          </p:cNvSpPr>
          <p:nvPr>
            <p:ph type="title"/>
          </p:nvPr>
        </p:nvSpPr>
        <p:spPr/>
        <p:txBody>
          <a:bodyPr/>
          <a:lstStyle/>
          <a:p>
            <a:r>
              <a:rPr lang="en-US" smtClean="0"/>
              <a:t>Remedy effect</a:t>
            </a:r>
            <a:endParaRPr lang="el-GR" dirty="0"/>
          </a:p>
        </p:txBody>
      </p:sp>
      <p:sp>
        <p:nvSpPr>
          <p:cNvPr id="3" name="Footer Placeholder 2"/>
          <p:cNvSpPr>
            <a:spLocks noGrp="1"/>
          </p:cNvSpPr>
          <p:nvPr>
            <p:ph type="ftr" sz="quarter" idx="4294967295"/>
          </p:nvPr>
        </p:nvSpPr>
        <p:spPr>
          <a:xfrm>
            <a:off x="258185" y="6250165"/>
            <a:ext cx="6413879" cy="365125"/>
          </a:xfrm>
          <a:prstGeom prst="rect">
            <a:avLst/>
          </a:prstGeo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57565A"/>
                </a:solidFill>
                <a:effectLst/>
                <a:uLnTx/>
                <a:uFillTx/>
                <a:latin typeface="Open Sans Light"/>
                <a:ea typeface="+mn-ea"/>
                <a:cs typeface="+mn-cs"/>
              </a:rPr>
              <a:t>HRI Research Conference, Rome 2015</a:t>
            </a:r>
            <a:endParaRPr kumimoji="0" lang="el-GR" sz="2400" b="0" i="0" u="none" strike="noStrike" kern="1200" cap="none" spc="0" normalizeH="0" baseline="0" noProof="0" dirty="0">
              <a:ln>
                <a:noFill/>
              </a:ln>
              <a:solidFill>
                <a:srgbClr val="57565A"/>
              </a:solidFill>
              <a:effectLst/>
              <a:uLnTx/>
              <a:uFillTx/>
              <a:latin typeface="Open Sans Light"/>
              <a:ea typeface="+mn-ea"/>
              <a:cs typeface="+mn-cs"/>
            </a:endParaRPr>
          </a:p>
        </p:txBody>
      </p:sp>
    </p:spTree>
    <p:extLst>
      <p:ext uri="{BB962C8B-B14F-4D97-AF65-F5344CB8AC3E}">
        <p14:creationId xmlns:p14="http://schemas.microsoft.com/office/powerpoint/2010/main" val="1813423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ECH European Congress Vienna 2016</a:t>
            </a:r>
          </a:p>
        </p:txBody>
      </p:sp>
      <p:sp>
        <p:nvSpPr>
          <p:cNvPr id="3" name="Content Placeholder 2"/>
          <p:cNvSpPr>
            <a:spLocks noGrp="1"/>
          </p:cNvSpPr>
          <p:nvPr>
            <p:ph idx="1"/>
          </p:nvPr>
        </p:nvSpPr>
        <p:spPr/>
        <p:txBody>
          <a:bodyPr/>
          <a:lstStyle/>
          <a:p>
            <a:pPr marL="0" indent="0">
              <a:buNone/>
            </a:pPr>
            <a:endParaRPr lang="en-US" dirty="0"/>
          </a:p>
        </p:txBody>
      </p:sp>
      <p:sp>
        <p:nvSpPr>
          <p:cNvPr id="4" name="Text Placeholder 3"/>
          <p:cNvSpPr>
            <a:spLocks noGrp="1"/>
          </p:cNvSpPr>
          <p:nvPr>
            <p:ph type="body" sz="quarter" idx="10"/>
          </p:nvPr>
        </p:nvSpPr>
        <p:spPr/>
        <p:txBody>
          <a:bodyPr/>
          <a:lstStyle/>
          <a:p>
            <a:r>
              <a:rPr lang="en-US" dirty="0"/>
              <a:t>Various remedies success </a:t>
            </a:r>
            <a:r>
              <a:rPr lang="en-US" dirty="0" smtClean="0"/>
              <a:t>rate - </a:t>
            </a:r>
            <a:r>
              <a:rPr lang="en-US" dirty="0"/>
              <a:t>Where is our weak spot?</a:t>
            </a:r>
          </a:p>
          <a:p>
            <a:endParaRPr lang="en-US" dirty="0"/>
          </a:p>
        </p:txBody>
      </p:sp>
      <p:grpSp>
        <p:nvGrpSpPr>
          <p:cNvPr id="5" name="Group 4"/>
          <p:cNvGrpSpPr/>
          <p:nvPr/>
        </p:nvGrpSpPr>
        <p:grpSpPr>
          <a:xfrm>
            <a:off x="6598542" y="4105125"/>
            <a:ext cx="2767404" cy="2384215"/>
            <a:chOff x="4948907" y="4104640"/>
            <a:chExt cx="2075553" cy="2384215"/>
          </a:xfrm>
        </p:grpSpPr>
        <p:sp>
          <p:nvSpPr>
            <p:cNvPr id="6" name="TextBox 5"/>
            <p:cNvSpPr txBox="1"/>
            <p:nvPr/>
          </p:nvSpPr>
          <p:spPr>
            <a:xfrm>
              <a:off x="4948907" y="6027190"/>
              <a:ext cx="2075553" cy="461665"/>
            </a:xfrm>
            <a:prstGeom prst="rect">
              <a:avLst/>
            </a:prstGeom>
            <a:noFill/>
          </p:spPr>
          <p:txBody>
            <a:bodyPr wrap="none" rtlCol="0">
              <a:spAutoFit/>
            </a:bodyPr>
            <a:lstStyle/>
            <a:p>
              <a:r>
                <a:rPr lang="en-US" dirty="0" err="1" smtClean="0"/>
                <a:t>Mercurius</a:t>
              </a:r>
              <a:r>
                <a:rPr lang="en-US" dirty="0" smtClean="0"/>
                <a:t> </a:t>
              </a:r>
              <a:r>
                <a:rPr lang="en-US" dirty="0" err="1" smtClean="0"/>
                <a:t>Solubilis</a:t>
              </a:r>
              <a:endParaRPr lang="el-GR" dirty="0"/>
            </a:p>
          </p:txBody>
        </p:sp>
        <p:pic>
          <p:nvPicPr>
            <p:cNvPr id="7" name="Picture 10" descr="http://guiaremediosnaturales.com/wp-content/uploads/18842ddb7bee1722b8e2b48ad3b5e570.jpg"/>
            <p:cNvPicPr>
              <a:picLocks noChangeAspect="1" noChangeArrowheads="1"/>
            </p:cNvPicPr>
            <p:nvPr/>
          </p:nvPicPr>
          <p:blipFill rotWithShape="1">
            <a:blip r:embed="rId2">
              <a:extLst>
                <a:ext uri="{28A0092B-C50C-407E-A947-70E740481C1C}">
                  <a14:useLocalDpi xmlns:a14="http://schemas.microsoft.com/office/drawing/2010/main" val="0"/>
                </a:ext>
              </a:extLst>
            </a:blip>
            <a:srcRect l="30950" t="11215" r="10651" b="3801"/>
            <a:stretch/>
          </p:blipFill>
          <p:spPr bwMode="auto">
            <a:xfrm>
              <a:off x="4978399" y="4104640"/>
              <a:ext cx="1930401" cy="186944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8" name="Group 7"/>
          <p:cNvGrpSpPr/>
          <p:nvPr/>
        </p:nvGrpSpPr>
        <p:grpSpPr>
          <a:xfrm>
            <a:off x="728981" y="1431186"/>
            <a:ext cx="2501900" cy="2366435"/>
            <a:chOff x="506095" y="1150620"/>
            <a:chExt cx="1876425" cy="2366435"/>
          </a:xfrm>
        </p:grpSpPr>
        <p:pic>
          <p:nvPicPr>
            <p:cNvPr id="9" name="Picture 2" descr="http://www.abchomeopatia.com/wp-content/uploads/2010/04/Kalium-Carbonicu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095" y="1150620"/>
              <a:ext cx="1876425" cy="18383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506095" y="3055390"/>
              <a:ext cx="1831985" cy="461665"/>
            </a:xfrm>
            <a:prstGeom prst="rect">
              <a:avLst/>
            </a:prstGeom>
            <a:noFill/>
          </p:spPr>
          <p:txBody>
            <a:bodyPr wrap="none" rtlCol="0">
              <a:spAutoFit/>
            </a:bodyPr>
            <a:lstStyle/>
            <a:p>
              <a:r>
                <a:rPr lang="en-US" dirty="0" smtClean="0"/>
                <a:t>Kali </a:t>
              </a:r>
              <a:r>
                <a:rPr lang="en-US" dirty="0" err="1" smtClean="0"/>
                <a:t>Carbonicum</a:t>
              </a:r>
              <a:endParaRPr lang="el-GR" dirty="0"/>
            </a:p>
          </p:txBody>
        </p:sp>
      </p:grpSp>
      <p:grpSp>
        <p:nvGrpSpPr>
          <p:cNvPr id="11" name="Group 10"/>
          <p:cNvGrpSpPr/>
          <p:nvPr/>
        </p:nvGrpSpPr>
        <p:grpSpPr>
          <a:xfrm>
            <a:off x="4538355" y="1431186"/>
            <a:ext cx="2465272" cy="2366435"/>
            <a:chOff x="3363126" y="1150620"/>
            <a:chExt cx="1848954" cy="2366435"/>
          </a:xfrm>
        </p:grpSpPr>
        <p:pic>
          <p:nvPicPr>
            <p:cNvPr id="12" name="Picture 11"/>
            <p:cNvPicPr>
              <a:picLocks noChangeAspect="1"/>
            </p:cNvPicPr>
            <p:nvPr/>
          </p:nvPicPr>
          <p:blipFill rotWithShape="1">
            <a:blip r:embed="rId4"/>
            <a:srcRect l="4246" t="1014" r="36312" b="8862"/>
            <a:stretch/>
          </p:blipFill>
          <p:spPr>
            <a:xfrm>
              <a:off x="3363126" y="1150620"/>
              <a:ext cx="1848954" cy="1805940"/>
            </a:xfrm>
            <a:prstGeom prst="rect">
              <a:avLst/>
            </a:prstGeom>
          </p:spPr>
        </p:pic>
        <p:sp>
          <p:nvSpPr>
            <p:cNvPr id="13" name="TextBox 12"/>
            <p:cNvSpPr txBox="1"/>
            <p:nvPr/>
          </p:nvSpPr>
          <p:spPr>
            <a:xfrm>
              <a:off x="3933995" y="3055390"/>
              <a:ext cx="715919" cy="461665"/>
            </a:xfrm>
            <a:prstGeom prst="rect">
              <a:avLst/>
            </a:prstGeom>
            <a:noFill/>
          </p:spPr>
          <p:txBody>
            <a:bodyPr wrap="none" rtlCol="0">
              <a:spAutoFit/>
            </a:bodyPr>
            <a:lstStyle/>
            <a:p>
              <a:r>
                <a:rPr lang="en-US" dirty="0" err="1" smtClean="0"/>
                <a:t>Thuja</a:t>
              </a:r>
              <a:endParaRPr lang="el-GR" dirty="0"/>
            </a:p>
          </p:txBody>
        </p:sp>
      </p:grpSp>
      <p:grpSp>
        <p:nvGrpSpPr>
          <p:cNvPr id="14" name="Group 13"/>
          <p:cNvGrpSpPr/>
          <p:nvPr/>
        </p:nvGrpSpPr>
        <p:grpSpPr>
          <a:xfrm>
            <a:off x="8142337" y="1440026"/>
            <a:ext cx="2508784" cy="2357595"/>
            <a:chOff x="6066113" y="1159460"/>
            <a:chExt cx="1881588" cy="2357595"/>
          </a:xfrm>
        </p:grpSpPr>
        <p:pic>
          <p:nvPicPr>
            <p:cNvPr id="15" name="Picture 6" descr="http://nutrawiki.org/wp-content/uploads/2015/08/Rhus-Toxicodendron.jpg"/>
            <p:cNvPicPr>
              <a:picLocks noChangeAspect="1" noChangeArrowheads="1"/>
            </p:cNvPicPr>
            <p:nvPr/>
          </p:nvPicPr>
          <p:blipFill rotWithShape="1">
            <a:blip r:embed="rId5">
              <a:extLst>
                <a:ext uri="{28A0092B-C50C-407E-A947-70E740481C1C}">
                  <a14:useLocalDpi xmlns:a14="http://schemas.microsoft.com/office/drawing/2010/main" val="0"/>
                </a:ext>
              </a:extLst>
            </a:blip>
            <a:srcRect l="16816" t="16422" r="19107" b="1428"/>
            <a:stretch/>
          </p:blipFill>
          <p:spPr bwMode="auto">
            <a:xfrm>
              <a:off x="6066113" y="1159460"/>
              <a:ext cx="1881588" cy="1829485"/>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TextBox 15"/>
            <p:cNvSpPr txBox="1"/>
            <p:nvPr/>
          </p:nvSpPr>
          <p:spPr>
            <a:xfrm>
              <a:off x="6495998" y="3055390"/>
              <a:ext cx="1100301" cy="461665"/>
            </a:xfrm>
            <a:prstGeom prst="rect">
              <a:avLst/>
            </a:prstGeom>
            <a:noFill/>
          </p:spPr>
          <p:txBody>
            <a:bodyPr wrap="none" rtlCol="0">
              <a:spAutoFit/>
            </a:bodyPr>
            <a:lstStyle/>
            <a:p>
              <a:r>
                <a:rPr lang="en-US" dirty="0" err="1" smtClean="0"/>
                <a:t>Rhus</a:t>
              </a:r>
              <a:r>
                <a:rPr lang="en-US" dirty="0" smtClean="0"/>
                <a:t> </a:t>
              </a:r>
              <a:r>
                <a:rPr lang="en-US" dirty="0" err="1" smtClean="0"/>
                <a:t>Tox</a:t>
              </a:r>
              <a:endParaRPr lang="el-GR" dirty="0"/>
            </a:p>
          </p:txBody>
        </p:sp>
      </p:grpSp>
      <p:grpSp>
        <p:nvGrpSpPr>
          <p:cNvPr id="17" name="Group 16"/>
          <p:cNvGrpSpPr/>
          <p:nvPr/>
        </p:nvGrpSpPr>
        <p:grpSpPr>
          <a:xfrm>
            <a:off x="3015605" y="4122905"/>
            <a:ext cx="2538528" cy="2366435"/>
            <a:chOff x="2261704" y="4122420"/>
            <a:chExt cx="1903896" cy="2366435"/>
          </a:xfrm>
        </p:grpSpPr>
        <p:pic>
          <p:nvPicPr>
            <p:cNvPr id="18" name="Picture 2" descr="http://www.abchomeopatia.com/wp-content/uploads/2010/04/Kalium-Carbonicum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704" y="4122420"/>
              <a:ext cx="1876425" cy="18383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9" name="Group 18"/>
            <p:cNvGrpSpPr/>
            <p:nvPr/>
          </p:nvGrpSpPr>
          <p:grpSpPr>
            <a:xfrm>
              <a:off x="2269994" y="4131733"/>
              <a:ext cx="1895606" cy="2357122"/>
              <a:chOff x="2269994" y="4131733"/>
              <a:chExt cx="1895606" cy="2357122"/>
            </a:xfrm>
          </p:grpSpPr>
          <p:sp>
            <p:nvSpPr>
              <p:cNvPr id="20" name="TextBox 19"/>
              <p:cNvSpPr txBox="1"/>
              <p:nvPr/>
            </p:nvSpPr>
            <p:spPr>
              <a:xfrm>
                <a:off x="2601034" y="6027190"/>
                <a:ext cx="1293676" cy="461665"/>
              </a:xfrm>
              <a:prstGeom prst="rect">
                <a:avLst/>
              </a:prstGeom>
              <a:noFill/>
            </p:spPr>
            <p:txBody>
              <a:bodyPr wrap="none" rtlCol="0">
                <a:spAutoFit/>
              </a:bodyPr>
              <a:lstStyle/>
              <a:p>
                <a:r>
                  <a:rPr lang="en-US" dirty="0" smtClean="0"/>
                  <a:t>Belladonna</a:t>
                </a:r>
                <a:endParaRPr lang="el-GR" dirty="0"/>
              </a:p>
            </p:txBody>
          </p:sp>
          <p:pic>
            <p:nvPicPr>
              <p:cNvPr id="21" name="Picture 8" descr="https://upload.wikimedia.org/wikipedia/commons/3/30/Atropa_belladonna_Prague_2011_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308" t="-171" r="10879" b="4150"/>
              <a:stretch/>
            </p:blipFill>
            <p:spPr bwMode="auto">
              <a:xfrm>
                <a:off x="2269994" y="4131733"/>
                <a:ext cx="1895606" cy="1829012"/>
              </a:xfrm>
              <a:prstGeom prst="rect">
                <a:avLst/>
              </a:prstGeom>
              <a:noFill/>
              <a:extLst>
                <a:ext uri="{909E8E84-426E-40dd-AFC4-6F175D3DCCD1}">
                  <a14:hiddenFill xmlns:a14="http://schemas.microsoft.com/office/drawing/2010/main" xmlns="">
                    <a:solidFill>
                      <a:srgbClr val="FFFFFF"/>
                    </a:solidFill>
                  </a14:hiddenFill>
                </a:ext>
              </a:extLst>
            </p:spPr>
          </p:pic>
        </p:grpSp>
      </p:grpSp>
    </p:spTree>
    <p:extLst>
      <p:ext uri="{BB962C8B-B14F-4D97-AF65-F5344CB8AC3E}">
        <p14:creationId xmlns:p14="http://schemas.microsoft.com/office/powerpoint/2010/main" val="3396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ECH European Congress Vienna 2016</a:t>
            </a:r>
          </a:p>
        </p:txBody>
      </p:sp>
      <p:sp>
        <p:nvSpPr>
          <p:cNvPr id="3" name="Content Placeholder 2"/>
          <p:cNvSpPr>
            <a:spLocks noGrp="1"/>
          </p:cNvSpPr>
          <p:nvPr>
            <p:ph idx="1"/>
          </p:nvPr>
        </p:nvSpPr>
        <p:spPr/>
        <p:txBody>
          <a:bodyPr/>
          <a:lstStyle/>
          <a:p>
            <a:pPr marL="0" indent="0">
              <a:buNone/>
            </a:pPr>
            <a:endParaRPr lang="en-US" b="1" dirty="0" smtClean="0"/>
          </a:p>
          <a:p>
            <a:pPr marL="0" indent="0">
              <a:buNone/>
            </a:pPr>
            <a:r>
              <a:rPr lang="en-US" b="1" dirty="0" smtClean="0"/>
              <a:t>Why the above remedies have lower success rate than others?</a:t>
            </a:r>
            <a:endParaRPr lang="en-US" dirty="0" smtClean="0"/>
          </a:p>
          <a:p>
            <a:r>
              <a:rPr lang="en-US" dirty="0" smtClean="0"/>
              <a:t>Traits of personality instead of real symptoms of the pathology? </a:t>
            </a:r>
          </a:p>
          <a:p>
            <a:r>
              <a:rPr lang="en-US" dirty="0" smtClean="0"/>
              <a:t>Is their representation in the repertory correct?</a:t>
            </a:r>
            <a:endParaRPr lang="en-US" dirty="0"/>
          </a:p>
          <a:p>
            <a:pPr marL="0" indent="0">
              <a:buNone/>
            </a:pPr>
            <a:endParaRPr lang="en-US" dirty="0" smtClean="0"/>
          </a:p>
          <a:p>
            <a:pPr marL="0" indent="0">
              <a:buNone/>
            </a:pPr>
            <a:endParaRPr lang="en-US" dirty="0" smtClean="0"/>
          </a:p>
          <a:p>
            <a:pPr marL="0" indent="0">
              <a:buNone/>
            </a:pPr>
            <a:r>
              <a:rPr lang="en-US" sz="2200" b="1" dirty="0" smtClean="0">
                <a:solidFill>
                  <a:srgbClr val="20537D"/>
                </a:solidFill>
              </a:rPr>
              <a:t>	We evaluate the reliability of the symptoms on which the prescriptions 	have been based on and especially of these remedies with the lowest 	success rates.</a:t>
            </a:r>
          </a:p>
          <a:p>
            <a:pPr marL="0" indent="0">
              <a:buNone/>
            </a:pPr>
            <a:endParaRPr lang="en-US" dirty="0"/>
          </a:p>
        </p:txBody>
      </p:sp>
      <p:sp>
        <p:nvSpPr>
          <p:cNvPr id="4" name="Text Placeholder 3"/>
          <p:cNvSpPr>
            <a:spLocks noGrp="1"/>
          </p:cNvSpPr>
          <p:nvPr>
            <p:ph type="body" sz="quarter" idx="10"/>
          </p:nvPr>
        </p:nvSpPr>
        <p:spPr/>
        <p:txBody>
          <a:bodyPr/>
          <a:lstStyle/>
          <a:p>
            <a:r>
              <a:rPr lang="en-US" dirty="0" smtClean="0"/>
              <a:t>Various </a:t>
            </a:r>
            <a:r>
              <a:rPr lang="en-US" dirty="0"/>
              <a:t>remedies success </a:t>
            </a:r>
            <a:r>
              <a:rPr lang="en-US" dirty="0" smtClean="0"/>
              <a:t>rate - </a:t>
            </a:r>
            <a:r>
              <a:rPr lang="en-US" dirty="0"/>
              <a:t>Where is our weak spot?</a:t>
            </a:r>
          </a:p>
          <a:p>
            <a:endParaRPr lang="en-US" dirty="0"/>
          </a:p>
        </p:txBody>
      </p:sp>
      <p:pic>
        <p:nvPicPr>
          <p:cNvPr id="6" name="Picture 5"/>
          <p:cNvPicPr>
            <a:picLocks noChangeAspect="1"/>
          </p:cNvPicPr>
          <p:nvPr/>
        </p:nvPicPr>
        <p:blipFill>
          <a:blip r:embed="rId2"/>
          <a:stretch>
            <a:fillRect/>
          </a:stretch>
        </p:blipFill>
        <p:spPr>
          <a:xfrm>
            <a:off x="912635" y="4127753"/>
            <a:ext cx="1091340" cy="1106640"/>
          </a:xfrm>
          <a:prstGeom prst="rect">
            <a:avLst/>
          </a:prstGeom>
        </p:spPr>
      </p:pic>
    </p:spTree>
    <p:extLst>
      <p:ext uri="{BB962C8B-B14F-4D97-AF65-F5344CB8AC3E}">
        <p14:creationId xmlns:p14="http://schemas.microsoft.com/office/powerpoint/2010/main" val="1785841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HRI Malta 2017</a:t>
            </a:r>
            <a:endParaRPr lang="en-US" dirty="0"/>
          </a:p>
        </p:txBody>
      </p:sp>
      <p:sp>
        <p:nvSpPr>
          <p:cNvPr id="3" name="Content Placeholder 2"/>
          <p:cNvSpPr>
            <a:spLocks noGrp="1"/>
          </p:cNvSpPr>
          <p:nvPr>
            <p:ph idx="1"/>
          </p:nvPr>
        </p:nvSpPr>
        <p:spPr/>
        <p:txBody>
          <a:bodyPr>
            <a:normAutofit/>
          </a:bodyPr>
          <a:lstStyle/>
          <a:p>
            <a:pPr marL="0" indent="0" algn="ctr">
              <a:buNone/>
            </a:pPr>
            <a:r>
              <a:rPr lang="en-US" sz="2800" dirty="0" smtClean="0"/>
              <a:t>Analysis of cases with panic attacks</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856" y="1952836"/>
            <a:ext cx="3112092" cy="4401108"/>
          </a:xfrm>
          <a:prstGeom prst="rect">
            <a:avLst/>
          </a:prstGeom>
        </p:spPr>
      </p:pic>
    </p:spTree>
    <p:extLst>
      <p:ext uri="{BB962C8B-B14F-4D97-AF65-F5344CB8AC3E}">
        <p14:creationId xmlns:p14="http://schemas.microsoft.com/office/powerpoint/2010/main" val="2482339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46474" b="10691"/>
          <a:stretch/>
        </p:blipFill>
        <p:spPr>
          <a:xfrm>
            <a:off x="0" y="0"/>
            <a:ext cx="12192000" cy="7385538"/>
          </a:xfrm>
          <a:prstGeom prst="rect">
            <a:avLst/>
          </a:prstGeom>
        </p:spPr>
      </p:pic>
    </p:spTree>
    <p:extLst>
      <p:ext uri="{BB962C8B-B14F-4D97-AF65-F5344CB8AC3E}">
        <p14:creationId xmlns:p14="http://schemas.microsoft.com/office/powerpoint/2010/main" val="13123504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438232" y="1439747"/>
          <a:ext cx="11294589" cy="5020429"/>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p:cNvSpPr txBox="1">
            <a:spLocks/>
          </p:cNvSpPr>
          <p:nvPr/>
        </p:nvSpPr>
        <p:spPr>
          <a:xfrm>
            <a:off x="914400" y="279961"/>
            <a:ext cx="10363200" cy="817561"/>
          </a:xfrm>
          <a:prstGeom prst="rect">
            <a:avLst/>
          </a:prstGeom>
        </p:spPr>
        <p:txBody>
          <a:bodyPr vert="horz" lIns="0" tIns="0" rIns="0" bIns="0" rtlCol="0" anchor="ctr">
            <a:normAutofit/>
          </a:bodyPr>
          <a:lstStyle>
            <a:lvl1pPr algn="ctr" defTabSz="1219170" rtl="0" eaLnBrk="1" latinLnBrk="0" hangingPunct="1">
              <a:lnSpc>
                <a:spcPct val="86000"/>
              </a:lnSpc>
              <a:spcBef>
                <a:spcPct val="0"/>
              </a:spcBef>
              <a:buNone/>
              <a:defRPr sz="2800" kern="800" spc="-53">
                <a:solidFill>
                  <a:srgbClr val="20537D"/>
                </a:solidFill>
                <a:latin typeface="+mj-lt"/>
                <a:ea typeface="+mj-ea"/>
                <a:cs typeface="+mj-cs"/>
              </a:defRPr>
            </a:lvl1pPr>
          </a:lstStyle>
          <a:p>
            <a:r>
              <a:rPr lang="en-US" smtClean="0"/>
              <a:t>Analysis of cases with panic attacks treated with classical homeopathy</a:t>
            </a:r>
            <a:endParaRPr lang="en-US" dirty="0"/>
          </a:p>
        </p:txBody>
      </p:sp>
      <p:sp>
        <p:nvSpPr>
          <p:cNvPr id="11" name="Text Placeholder 4"/>
          <p:cNvSpPr txBox="1">
            <a:spLocks/>
          </p:cNvSpPr>
          <p:nvPr/>
        </p:nvSpPr>
        <p:spPr>
          <a:xfrm>
            <a:off x="914400" y="1150392"/>
            <a:ext cx="10363200" cy="406400"/>
          </a:xfrm>
          <a:prstGeom prst="rect">
            <a:avLst/>
          </a:prstGeom>
        </p:spPr>
        <p:txBody>
          <a:bodyPr vert="horz" lIns="0" tIns="0" rIns="0" bIns="0" rtlCol="0">
            <a:normAutofit/>
          </a:bodyPr>
          <a:lstStyle>
            <a:lvl1pPr marL="0" indent="0" algn="ctr" defTabSz="1219170" rtl="0" eaLnBrk="1" latinLnBrk="0" hangingPunct="1">
              <a:lnSpc>
                <a:spcPct val="86000"/>
              </a:lnSpc>
              <a:spcBef>
                <a:spcPts val="0"/>
              </a:spcBef>
              <a:buClr>
                <a:schemeClr val="accent1"/>
              </a:buClr>
              <a:buFont typeface="Arial" panose="020B0604020202020204" pitchFamily="34" charset="0"/>
              <a:buNone/>
              <a:defRPr sz="1800" kern="800" spc="-13" baseline="0">
                <a:solidFill>
                  <a:schemeClr val="tx1"/>
                </a:solidFill>
                <a:latin typeface="+mn-lt"/>
                <a:ea typeface="+mn-ea"/>
                <a:cs typeface="+mn-cs"/>
              </a:defRPr>
            </a:lvl1pPr>
            <a:lvl2pPr marL="459306" indent="-230712"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2pPr>
            <a:lvl3pPr marL="687900"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3pPr>
            <a:lvl4pPr marL="916494"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4pPr>
            <a:lvl5pPr marL="1145089" indent="-228594" algn="l" defTabSz="1219170" rtl="0" eaLnBrk="1" latinLnBrk="0" hangingPunct="1">
              <a:spcBef>
                <a:spcPct val="20000"/>
              </a:spcBef>
              <a:buClr>
                <a:schemeClr val="accent1"/>
              </a:buClr>
              <a:buFont typeface="Arial" panose="020B0604020202020204" pitchFamily="34" charset="0"/>
              <a:buChar char="»"/>
              <a:defRPr sz="1600" kern="8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US" b="1" smtClean="0"/>
              <a:t>HRI 2017 Malta</a:t>
            </a:r>
            <a:endParaRPr lang="en-US" b="1" dirty="0"/>
          </a:p>
        </p:txBody>
      </p:sp>
      <p:sp>
        <p:nvSpPr>
          <p:cNvPr id="12" name="Title 11"/>
          <p:cNvSpPr>
            <a:spLocks noGrp="1"/>
          </p:cNvSpPr>
          <p:nvPr>
            <p:ph type="title"/>
          </p:nvPr>
        </p:nvSpPr>
        <p:spPr/>
        <p:txBody>
          <a:bodyPr/>
          <a:lstStyle/>
          <a:p>
            <a:endParaRPr lang="el-GR"/>
          </a:p>
        </p:txBody>
      </p:sp>
    </p:spTree>
    <p:extLst>
      <p:ext uri="{BB962C8B-B14F-4D97-AF65-F5344CB8AC3E}">
        <p14:creationId xmlns:p14="http://schemas.microsoft.com/office/powerpoint/2010/main" val="2202440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Analysis of cases with panic attacks treated with classical </a:t>
            </a:r>
            <a:r>
              <a:rPr lang="en-US" dirty="0" smtClean="0"/>
              <a:t>homeopathy</a:t>
            </a:r>
            <a:endParaRPr lang="en-US" dirty="0"/>
          </a:p>
        </p:txBody>
      </p:sp>
      <p:graphicFrame>
        <p:nvGraphicFramePr>
          <p:cNvPr id="6" name="Content Placeholder 5"/>
          <p:cNvGraphicFramePr>
            <a:graphicFrameLocks noGrp="1"/>
          </p:cNvGraphicFramePr>
          <p:nvPr>
            <p:ph idx="1"/>
            <p:extLst/>
          </p:nvPr>
        </p:nvGraphicFramePr>
        <p:xfrm>
          <a:off x="914400" y="1452034"/>
          <a:ext cx="10363200" cy="462703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quarter" idx="10"/>
          </p:nvPr>
        </p:nvSpPr>
        <p:spPr>
          <a:xfrm>
            <a:off x="914400" y="1150392"/>
            <a:ext cx="10363200" cy="406400"/>
          </a:xfrm>
        </p:spPr>
        <p:txBody>
          <a:bodyPr/>
          <a:lstStyle/>
          <a:p>
            <a:r>
              <a:rPr lang="en-US" b="1" dirty="0" smtClean="0"/>
              <a:t>HRI 2017 Malta</a:t>
            </a:r>
            <a:endParaRPr lang="en-US" b="1" dirty="0"/>
          </a:p>
        </p:txBody>
      </p:sp>
    </p:spTree>
    <p:extLst>
      <p:ext uri="{BB962C8B-B14F-4D97-AF65-F5344CB8AC3E}">
        <p14:creationId xmlns:p14="http://schemas.microsoft.com/office/powerpoint/2010/main" val="2378880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Liga</a:t>
            </a:r>
            <a:r>
              <a:rPr lang="en-US" dirty="0" smtClean="0"/>
              <a:t>, Leipzig 2017. </a:t>
            </a:r>
            <a:br>
              <a:rPr lang="en-US" dirty="0" smtClean="0"/>
            </a:br>
            <a:r>
              <a:rPr lang="en-US" dirty="0" smtClean="0"/>
              <a:t>Large repertory additions. How much do we really need and use?</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Text Placeholder 3"/>
          <p:cNvSpPr>
            <a:spLocks noGrp="1"/>
          </p:cNvSpPr>
          <p:nvPr>
            <p:ph type="body" sz="quarter" idx="10"/>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3832" y="1339850"/>
            <a:ext cx="3639193" cy="5146533"/>
          </a:xfrm>
          <a:prstGeom prst="rect">
            <a:avLst/>
          </a:prstGeom>
        </p:spPr>
      </p:pic>
    </p:spTree>
    <p:extLst>
      <p:ext uri="{BB962C8B-B14F-4D97-AF65-F5344CB8AC3E}">
        <p14:creationId xmlns:p14="http://schemas.microsoft.com/office/powerpoint/2010/main" val="3244688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Liga</a:t>
            </a:r>
            <a:r>
              <a:rPr lang="en-US" dirty="0" smtClean="0"/>
              <a:t>, Leipzig 2017. </a:t>
            </a:r>
            <a:br>
              <a:rPr lang="en-US" dirty="0" smtClean="0"/>
            </a:br>
            <a:r>
              <a:rPr lang="en-US" dirty="0" smtClean="0"/>
              <a:t>Large repertory additions. How much do we really need and use?</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Text Placeholder 3"/>
          <p:cNvSpPr>
            <a:spLocks noGrp="1"/>
          </p:cNvSpPr>
          <p:nvPr>
            <p:ph type="body" sz="quarter" idx="10"/>
          </p:nvPr>
        </p:nvSpPr>
        <p:spPr/>
        <p:txBody>
          <a:bodyPr/>
          <a:lstStyle/>
          <a:p>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60719" b="8853"/>
          <a:stretch/>
        </p:blipFill>
        <p:spPr>
          <a:xfrm>
            <a:off x="478014" y="1222399"/>
            <a:ext cx="11235973" cy="4834893"/>
          </a:xfrm>
          <a:prstGeom prst="rect">
            <a:avLst/>
          </a:prstGeom>
        </p:spPr>
      </p:pic>
    </p:spTree>
    <p:extLst>
      <p:ext uri="{BB962C8B-B14F-4D97-AF65-F5344CB8AC3E}">
        <p14:creationId xmlns:p14="http://schemas.microsoft.com/office/powerpoint/2010/main" val="40781061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Validating the clinical predictive value of homeopathic </a:t>
            </a:r>
            <a:r>
              <a:rPr lang="en-US" dirty="0" err="1"/>
              <a:t>provings</a:t>
            </a:r>
            <a:r>
              <a:rPr lang="en-US" dirty="0"/>
              <a:t> – a pilot study comparing retrospectively collected proving and clinical </a:t>
            </a:r>
            <a:r>
              <a:rPr lang="en-US" dirty="0" smtClean="0"/>
              <a:t>data</a:t>
            </a:r>
            <a:endParaRPr lang="en-US" dirty="0"/>
          </a:p>
        </p:txBody>
      </p:sp>
      <p:sp>
        <p:nvSpPr>
          <p:cNvPr id="4" name="Text Placeholder 3"/>
          <p:cNvSpPr>
            <a:spLocks noGrp="1"/>
          </p:cNvSpPr>
          <p:nvPr>
            <p:ph type="body" sz="quarter" idx="10"/>
          </p:nvPr>
        </p:nvSpPr>
        <p:spPr>
          <a:xfrm>
            <a:off x="914400" y="1114388"/>
            <a:ext cx="10363200" cy="406400"/>
          </a:xfrm>
        </p:spPr>
        <p:txBody>
          <a:bodyPr>
            <a:normAutofit/>
          </a:bodyPr>
          <a:lstStyle/>
          <a:p>
            <a:r>
              <a:rPr lang="en-US" sz="2000" b="1" dirty="0" err="1"/>
              <a:t>Liga</a:t>
            </a:r>
            <a:r>
              <a:rPr lang="en-US" sz="2000" b="1" dirty="0"/>
              <a:t>, Leipzig 2017.</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3632" y="1520788"/>
            <a:ext cx="6948264" cy="521119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436" y="5733256"/>
            <a:ext cx="3232297" cy="589630"/>
          </a:xfrm>
          <a:prstGeom prst="rect">
            <a:avLst/>
          </a:prstGeom>
        </p:spPr>
      </p:pic>
    </p:spTree>
    <p:extLst>
      <p:ext uri="{BB962C8B-B14F-4D97-AF65-F5344CB8AC3E}">
        <p14:creationId xmlns:p14="http://schemas.microsoft.com/office/powerpoint/2010/main" val="25629316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Validating the clinical predictive value of homeopathic </a:t>
            </a:r>
            <a:r>
              <a:rPr lang="en-US" dirty="0" err="1"/>
              <a:t>provings</a:t>
            </a:r>
            <a:r>
              <a:rPr lang="en-US" dirty="0"/>
              <a:t> – a pilot study comparing retrospectively collected proving and clinical </a:t>
            </a:r>
            <a:r>
              <a:rPr lang="en-US" dirty="0" smtClean="0"/>
              <a:t>data</a:t>
            </a:r>
            <a:endParaRPr lang="en-US" dirty="0"/>
          </a:p>
        </p:txBody>
      </p:sp>
      <p:sp>
        <p:nvSpPr>
          <p:cNvPr id="4" name="Text Placeholder 3"/>
          <p:cNvSpPr>
            <a:spLocks noGrp="1"/>
          </p:cNvSpPr>
          <p:nvPr>
            <p:ph type="body" sz="quarter" idx="10"/>
          </p:nvPr>
        </p:nvSpPr>
        <p:spPr>
          <a:xfrm>
            <a:off x="914400" y="1114388"/>
            <a:ext cx="10363200" cy="406400"/>
          </a:xfrm>
        </p:spPr>
        <p:txBody>
          <a:bodyPr>
            <a:normAutofit/>
          </a:bodyPr>
          <a:lstStyle/>
          <a:p>
            <a:r>
              <a:rPr lang="en-US" sz="2000" b="1" dirty="0" err="1"/>
              <a:t>Liga</a:t>
            </a:r>
            <a:r>
              <a:rPr lang="en-US" sz="2000" b="1" dirty="0"/>
              <a:t>, Leipzig 2017.</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9596" y="1511787"/>
            <a:ext cx="7308812" cy="5481609"/>
          </a:xfrm>
          <a:prstGeom prst="rect">
            <a:avLst/>
          </a:prstGeom>
        </p:spPr>
      </p:pic>
      <p:sp>
        <p:nvSpPr>
          <p:cNvPr id="7" name="Content Placeholder 6"/>
          <p:cNvSpPr>
            <a:spLocks noGrp="1"/>
          </p:cNvSpPr>
          <p:nvPr>
            <p:ph idx="1"/>
          </p:nvPr>
        </p:nvSpPr>
        <p:spPr/>
        <p:txBody>
          <a:bodyPr/>
          <a:lstStyle/>
          <a:p>
            <a:endParaRPr lang="el-GR" dirty="0"/>
          </a:p>
        </p:txBody>
      </p:sp>
    </p:spTree>
    <p:extLst>
      <p:ext uri="{BB962C8B-B14F-4D97-AF65-F5344CB8AC3E}">
        <p14:creationId xmlns:p14="http://schemas.microsoft.com/office/powerpoint/2010/main" val="29456550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a:t>
            </a:r>
            <a:r>
              <a:rPr lang="en-US" dirty="0"/>
              <a:t>feedback from real </a:t>
            </a:r>
            <a:r>
              <a:rPr lang="en-US" dirty="0" smtClean="0"/>
              <a:t>cases</a:t>
            </a:r>
            <a:endParaRPr lang="en-US" dirty="0"/>
          </a:p>
        </p:txBody>
      </p:sp>
      <p:sp>
        <p:nvSpPr>
          <p:cNvPr id="7" name="Text Placeholder 6"/>
          <p:cNvSpPr>
            <a:spLocks noGrp="1"/>
          </p:cNvSpPr>
          <p:nvPr>
            <p:ph type="body" sz="quarter" idx="10"/>
          </p:nvPr>
        </p:nvSpPr>
        <p:spPr/>
        <p:txBody>
          <a:bodyPr/>
          <a:lstStyle/>
          <a:p>
            <a:endParaRPr lang="en-US"/>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45036" y="1304764"/>
            <a:ext cx="9968950" cy="4969470"/>
          </a:xfrm>
        </p:spPr>
      </p:pic>
    </p:spTree>
    <p:extLst>
      <p:ext uri="{BB962C8B-B14F-4D97-AF65-F5344CB8AC3E}">
        <p14:creationId xmlns:p14="http://schemas.microsoft.com/office/powerpoint/2010/main" val="6989239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Repertory utilization</a:t>
            </a:r>
            <a:endParaRPr lang="en-US" dirty="0"/>
          </a:p>
        </p:txBody>
      </p:sp>
      <p:sp>
        <p:nvSpPr>
          <p:cNvPr id="3" name="Content Placeholder 2"/>
          <p:cNvSpPr>
            <a:spLocks noGrp="1"/>
          </p:cNvSpPr>
          <p:nvPr>
            <p:ph idx="1"/>
          </p:nvPr>
        </p:nvSpPr>
        <p:spPr>
          <a:xfrm>
            <a:off x="914400" y="1540610"/>
            <a:ext cx="10363200" cy="5092746"/>
          </a:xfrm>
        </p:spPr>
        <p:txBody>
          <a:bodyPr>
            <a:normAutofit/>
          </a:bodyPr>
          <a:lstStyle/>
          <a:p>
            <a:pPr marL="0" indent="0">
              <a:buNone/>
            </a:pPr>
            <a:r>
              <a:rPr lang="en-US" dirty="0"/>
              <a:t>The study analyzed statistically 123.761 cases from 8691 users from the VC database including </a:t>
            </a:r>
            <a:r>
              <a:rPr lang="en-US" dirty="0" err="1"/>
              <a:t>repertorized</a:t>
            </a:r>
            <a:r>
              <a:rPr lang="en-US" dirty="0"/>
              <a:t> archived cases from established homeopaths. </a:t>
            </a:r>
            <a:r>
              <a:rPr lang="en-US" dirty="0" smtClean="0"/>
              <a:t>In reference to the utilization of symptoms, the following indicators were derived:</a:t>
            </a:r>
          </a:p>
          <a:p>
            <a:pPr marL="0" indent="0">
              <a:buNone/>
            </a:pPr>
            <a:r>
              <a:rPr lang="en-US" dirty="0" smtClean="0"/>
              <a:t>The </a:t>
            </a:r>
            <a:r>
              <a:rPr lang="en-US" dirty="0"/>
              <a:t>analysis revealed that from the whole repertory 63.21% of the symptoms have been used and 36.79% are yet to be used.</a:t>
            </a:r>
          </a:p>
          <a:p>
            <a:pPr marL="0" indent="0">
              <a:buNone/>
            </a:pPr>
            <a:r>
              <a:rPr lang="en-US" dirty="0" smtClean="0"/>
              <a:t>From </a:t>
            </a:r>
            <a:r>
              <a:rPr lang="en-US" dirty="0"/>
              <a:t>the commonly used chapters of GENERALITIES and MIND only 65.18% and 69.54% symptoms respectively have been used. </a:t>
            </a:r>
          </a:p>
          <a:p>
            <a:pPr marL="0" indent="0">
              <a:buNone/>
            </a:pPr>
            <a:r>
              <a:rPr lang="en-US" dirty="0" smtClean="0"/>
              <a:t>Further </a:t>
            </a:r>
            <a:r>
              <a:rPr lang="en-US" dirty="0"/>
              <a:t>on the cumulative frequency histogram shows that 97% of rubric entries represent approximately 22,000 rubrics (one third of the whole repertory) and </a:t>
            </a:r>
          </a:p>
          <a:p>
            <a:pPr marL="0" indent="0">
              <a:buNone/>
            </a:pPr>
            <a:r>
              <a:rPr lang="en-US" dirty="0" smtClean="0"/>
              <a:t>76</a:t>
            </a:r>
            <a:r>
              <a:rPr lang="en-US" dirty="0"/>
              <a:t>% of all rubric entries represent approximately 3,000 different rubrics</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 name="Picture 5"/>
          <p:cNvPicPr>
            <a:picLocks noChangeAspect="1"/>
          </p:cNvPicPr>
          <p:nvPr/>
        </p:nvPicPr>
        <p:blipFill>
          <a:blip r:embed="rId2"/>
          <a:stretch>
            <a:fillRect/>
          </a:stretch>
        </p:blipFill>
        <p:spPr>
          <a:xfrm>
            <a:off x="569582" y="2616096"/>
            <a:ext cx="246262" cy="246400"/>
          </a:xfrm>
          <a:prstGeom prst="rect">
            <a:avLst/>
          </a:prstGeom>
        </p:spPr>
      </p:pic>
      <p:pic>
        <p:nvPicPr>
          <p:cNvPr id="7" name="Picture 6"/>
          <p:cNvPicPr>
            <a:picLocks noChangeAspect="1"/>
          </p:cNvPicPr>
          <p:nvPr/>
        </p:nvPicPr>
        <p:blipFill>
          <a:blip r:embed="rId2"/>
          <a:stretch>
            <a:fillRect/>
          </a:stretch>
        </p:blipFill>
        <p:spPr>
          <a:xfrm>
            <a:off x="546987" y="3392996"/>
            <a:ext cx="246262" cy="246400"/>
          </a:xfrm>
          <a:prstGeom prst="rect">
            <a:avLst/>
          </a:prstGeom>
        </p:spPr>
      </p:pic>
      <p:pic>
        <p:nvPicPr>
          <p:cNvPr id="8" name="Picture 7"/>
          <p:cNvPicPr>
            <a:picLocks noChangeAspect="1"/>
          </p:cNvPicPr>
          <p:nvPr/>
        </p:nvPicPr>
        <p:blipFill>
          <a:blip r:embed="rId2"/>
          <a:stretch>
            <a:fillRect/>
          </a:stretch>
        </p:blipFill>
        <p:spPr>
          <a:xfrm>
            <a:off x="551384" y="4169896"/>
            <a:ext cx="246262" cy="246400"/>
          </a:xfrm>
          <a:prstGeom prst="rect">
            <a:avLst/>
          </a:prstGeom>
        </p:spPr>
      </p:pic>
      <p:sp>
        <p:nvSpPr>
          <p:cNvPr id="9" name="Text Placeholder 8"/>
          <p:cNvSpPr>
            <a:spLocks noGrp="1"/>
          </p:cNvSpPr>
          <p:nvPr>
            <p:ph type="body" sz="quarter" idx="10"/>
          </p:nvPr>
        </p:nvSpPr>
        <p:spPr/>
        <p:txBody>
          <a:bodyPr/>
          <a:lstStyle/>
          <a:p>
            <a:endParaRPr lang="en-US"/>
          </a:p>
        </p:txBody>
      </p:sp>
      <p:pic>
        <p:nvPicPr>
          <p:cNvPr id="10" name="Picture 9"/>
          <p:cNvPicPr>
            <a:picLocks noChangeAspect="1"/>
          </p:cNvPicPr>
          <p:nvPr/>
        </p:nvPicPr>
        <p:blipFill>
          <a:blip r:embed="rId2"/>
          <a:stretch>
            <a:fillRect/>
          </a:stretch>
        </p:blipFill>
        <p:spPr>
          <a:xfrm>
            <a:off x="551384" y="4858631"/>
            <a:ext cx="246262" cy="246400"/>
          </a:xfrm>
          <a:prstGeom prst="rect">
            <a:avLst/>
          </a:prstGeom>
        </p:spPr>
      </p:pic>
    </p:spTree>
    <p:extLst>
      <p:ext uri="{BB962C8B-B14F-4D97-AF65-F5344CB8AC3E}">
        <p14:creationId xmlns:p14="http://schemas.microsoft.com/office/powerpoint/2010/main" val="591390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epertory utilization</a:t>
            </a:r>
            <a:endParaRPr lang="el-GR" dirty="0"/>
          </a:p>
        </p:txBody>
      </p:sp>
      <p:sp>
        <p:nvSpPr>
          <p:cNvPr id="4" name="Text Placeholder 3"/>
          <p:cNvSpPr>
            <a:spLocks noGrp="1"/>
          </p:cNvSpPr>
          <p:nvPr>
            <p:ph type="body" sz="quarter" idx="10"/>
          </p:nvPr>
        </p:nvSpPr>
        <p:spPr/>
        <p:txBody>
          <a:bodyPr/>
          <a:lstStyle/>
          <a:p>
            <a:r>
              <a:rPr lang="en-US" dirty="0"/>
              <a:t>Number of different rubrics with minimal </a:t>
            </a:r>
            <a:r>
              <a:rPr lang="en-US" dirty="0" smtClean="0"/>
              <a:t>occurrences</a:t>
            </a:r>
            <a:endParaRPr lang="el-GR" dirty="0"/>
          </a:p>
        </p:txBody>
      </p:sp>
      <p:pic>
        <p:nvPicPr>
          <p:cNvPr id="5" name="Picture 4"/>
          <p:cNvPicPr>
            <a:picLocks noChangeAspect="1"/>
          </p:cNvPicPr>
          <p:nvPr/>
        </p:nvPicPr>
        <p:blipFill>
          <a:blip r:embed="rId2"/>
          <a:stretch>
            <a:fillRect/>
          </a:stretch>
        </p:blipFill>
        <p:spPr>
          <a:xfrm>
            <a:off x="2459595" y="1232756"/>
            <a:ext cx="7818711" cy="4452472"/>
          </a:xfrm>
          <a:prstGeom prst="rect">
            <a:avLst/>
          </a:prstGeom>
        </p:spPr>
      </p:pic>
      <p:sp>
        <p:nvSpPr>
          <p:cNvPr id="6" name="Rectangle 5"/>
          <p:cNvSpPr/>
          <p:nvPr/>
        </p:nvSpPr>
        <p:spPr>
          <a:xfrm>
            <a:off x="1127448" y="5589240"/>
            <a:ext cx="10150152" cy="1200329"/>
          </a:xfrm>
          <a:prstGeom prst="rect">
            <a:avLst/>
          </a:prstGeom>
        </p:spPr>
        <p:txBody>
          <a:bodyPr wrap="square">
            <a:spAutoFit/>
          </a:bodyPr>
          <a:lstStyle/>
          <a:p>
            <a:r>
              <a:rPr lang="el-GR" dirty="0" err="1"/>
              <a:t>Almost</a:t>
            </a:r>
            <a:r>
              <a:rPr lang="el-GR" dirty="0"/>
              <a:t> 25000 </a:t>
            </a:r>
            <a:r>
              <a:rPr lang="en-US" dirty="0" smtClean="0"/>
              <a:t>out </a:t>
            </a:r>
            <a:r>
              <a:rPr lang="el-GR" dirty="0" smtClean="0"/>
              <a:t>of </a:t>
            </a:r>
            <a:r>
              <a:rPr lang="en-US" dirty="0" smtClean="0"/>
              <a:t>75000 </a:t>
            </a:r>
            <a:r>
              <a:rPr lang="el-GR" dirty="0" err="1" smtClean="0"/>
              <a:t>rubrics</a:t>
            </a:r>
            <a:r>
              <a:rPr lang="el-GR" dirty="0" smtClean="0"/>
              <a:t> </a:t>
            </a:r>
            <a:r>
              <a:rPr lang="el-GR" dirty="0" err="1"/>
              <a:t>have</a:t>
            </a:r>
            <a:r>
              <a:rPr lang="el-GR" dirty="0"/>
              <a:t> </a:t>
            </a:r>
            <a:r>
              <a:rPr lang="el-GR" dirty="0" err="1"/>
              <a:t>not</a:t>
            </a:r>
            <a:r>
              <a:rPr lang="el-GR" dirty="0"/>
              <a:t> </a:t>
            </a:r>
            <a:r>
              <a:rPr lang="el-GR" dirty="0" err="1"/>
              <a:t>been</a:t>
            </a:r>
            <a:r>
              <a:rPr lang="el-GR" dirty="0"/>
              <a:t> </a:t>
            </a:r>
            <a:r>
              <a:rPr lang="el-GR" dirty="0" err="1"/>
              <a:t>used</a:t>
            </a:r>
            <a:r>
              <a:rPr lang="el-GR" dirty="0"/>
              <a:t> </a:t>
            </a:r>
            <a:r>
              <a:rPr lang="el-GR" dirty="0" err="1"/>
              <a:t>at</a:t>
            </a:r>
            <a:r>
              <a:rPr lang="el-GR" dirty="0"/>
              <a:t> </a:t>
            </a:r>
            <a:r>
              <a:rPr lang="el-GR" dirty="0" err="1"/>
              <a:t>all</a:t>
            </a:r>
            <a:r>
              <a:rPr lang="el-GR" dirty="0"/>
              <a:t>. </a:t>
            </a:r>
          </a:p>
          <a:p>
            <a:r>
              <a:rPr lang="el-GR" dirty="0" smtClean="0"/>
              <a:t>A </a:t>
            </a:r>
            <a:r>
              <a:rPr lang="el-GR" dirty="0" err="1"/>
              <a:t>large</a:t>
            </a:r>
            <a:r>
              <a:rPr lang="el-GR" dirty="0"/>
              <a:t> </a:t>
            </a:r>
            <a:r>
              <a:rPr lang="el-GR" dirty="0" err="1"/>
              <a:t>number</a:t>
            </a:r>
            <a:r>
              <a:rPr lang="el-GR" dirty="0"/>
              <a:t> of </a:t>
            </a:r>
            <a:r>
              <a:rPr lang="el-GR" dirty="0" err="1"/>
              <a:t>rubrics</a:t>
            </a:r>
            <a:r>
              <a:rPr lang="el-GR" dirty="0"/>
              <a:t> </a:t>
            </a:r>
            <a:r>
              <a:rPr lang="el-GR" dirty="0" err="1"/>
              <a:t>have</a:t>
            </a:r>
            <a:r>
              <a:rPr lang="el-GR" dirty="0"/>
              <a:t> </a:t>
            </a:r>
            <a:r>
              <a:rPr lang="el-GR" dirty="0" err="1"/>
              <a:t>been</a:t>
            </a:r>
            <a:r>
              <a:rPr lang="el-GR" dirty="0"/>
              <a:t> </a:t>
            </a:r>
            <a:r>
              <a:rPr lang="el-GR" dirty="0" err="1"/>
              <a:t>used</a:t>
            </a:r>
            <a:r>
              <a:rPr lang="el-GR" dirty="0"/>
              <a:t> </a:t>
            </a:r>
            <a:r>
              <a:rPr lang="el-GR" dirty="0" err="1"/>
              <a:t>very</a:t>
            </a:r>
            <a:r>
              <a:rPr lang="el-GR" dirty="0"/>
              <a:t> </a:t>
            </a:r>
            <a:r>
              <a:rPr lang="el-GR" dirty="0" err="1"/>
              <a:t>rarely</a:t>
            </a:r>
            <a:r>
              <a:rPr lang="el-GR" dirty="0"/>
              <a:t>. </a:t>
            </a:r>
          </a:p>
          <a:p>
            <a:endParaRPr lang="el-GR" dirty="0"/>
          </a:p>
        </p:txBody>
      </p:sp>
    </p:spTree>
    <p:extLst>
      <p:ext uri="{BB962C8B-B14F-4D97-AF65-F5344CB8AC3E}">
        <p14:creationId xmlns:p14="http://schemas.microsoft.com/office/powerpoint/2010/main" val="30813954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Repertory utilization</a:t>
            </a:r>
            <a:endParaRPr lang="el-GR" dirty="0"/>
          </a:p>
        </p:txBody>
      </p:sp>
      <p:sp>
        <p:nvSpPr>
          <p:cNvPr id="4" name="Text Placeholder 3"/>
          <p:cNvSpPr>
            <a:spLocks noGrp="1"/>
          </p:cNvSpPr>
          <p:nvPr>
            <p:ph type="body" sz="quarter" idx="10"/>
          </p:nvPr>
        </p:nvSpPr>
        <p:spPr/>
        <p:txBody>
          <a:bodyPr/>
          <a:lstStyle/>
          <a:p>
            <a:r>
              <a:rPr lang="en-US" dirty="0"/>
              <a:t>Cumulative </a:t>
            </a:r>
            <a:r>
              <a:rPr lang="en-US" dirty="0" smtClean="0"/>
              <a:t>occurrence </a:t>
            </a:r>
            <a:r>
              <a:rPr lang="en-US" dirty="0"/>
              <a:t>of frequently used rubrics</a:t>
            </a:r>
            <a:endParaRPr lang="el-GR" dirty="0"/>
          </a:p>
        </p:txBody>
      </p:sp>
      <p:pic>
        <p:nvPicPr>
          <p:cNvPr id="6" name="Picture 5"/>
          <p:cNvPicPr>
            <a:picLocks noChangeAspect="1"/>
          </p:cNvPicPr>
          <p:nvPr/>
        </p:nvPicPr>
        <p:blipFill>
          <a:blip r:embed="rId2"/>
          <a:stretch>
            <a:fillRect/>
          </a:stretch>
        </p:blipFill>
        <p:spPr>
          <a:xfrm>
            <a:off x="2575992" y="1556792"/>
            <a:ext cx="14105184" cy="4702501"/>
          </a:xfrm>
          <a:prstGeom prst="rect">
            <a:avLst/>
          </a:prstGeom>
        </p:spPr>
      </p:pic>
    </p:spTree>
    <p:extLst>
      <p:ext uri="{BB962C8B-B14F-4D97-AF65-F5344CB8AC3E}">
        <p14:creationId xmlns:p14="http://schemas.microsoft.com/office/powerpoint/2010/main" val="8947259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Age distribution of  patients</a:t>
            </a:r>
          </a:p>
        </p:txBody>
      </p:sp>
      <p:sp>
        <p:nvSpPr>
          <p:cNvPr id="3" name="Content Placeholder 2"/>
          <p:cNvSpPr>
            <a:spLocks noGrp="1"/>
          </p:cNvSpPr>
          <p:nvPr>
            <p:ph idx="1"/>
          </p:nvPr>
        </p:nvSpPr>
        <p:spPr/>
        <p:txBody>
          <a:bodyPr/>
          <a:lstStyle/>
          <a:p>
            <a:r>
              <a:rPr lang="en-US" dirty="0"/>
              <a:t>“Towards standard setting for patient-reported outcomes in the NHS homeopathic hospitals”, Elizabeth A. Thompson et. Al., Homeopathy (2008) Vol. 97, p. 114–121</a:t>
            </a:r>
            <a:br>
              <a:rPr lang="en-US" dirty="0"/>
            </a:br>
            <a:r>
              <a:rPr lang="en-US" dirty="0"/>
              <a:t>- 1797 patients: peak at 49 and 6 years old</a:t>
            </a:r>
          </a:p>
          <a:p>
            <a:r>
              <a:rPr lang="en-US" dirty="0"/>
              <a:t>- Similar distribution curve on 20000 patients: peak at 45 and 10 years old </a:t>
            </a:r>
          </a:p>
          <a:p>
            <a:endParaRPr lang="en-US" dirty="0"/>
          </a:p>
        </p:txBody>
      </p:sp>
      <p:sp>
        <p:nvSpPr>
          <p:cNvPr id="4" name="Text Placeholder 3"/>
          <p:cNvSpPr>
            <a:spLocks noGrp="1"/>
          </p:cNvSpPr>
          <p:nvPr>
            <p:ph type="body" sz="quarter" idx="10"/>
          </p:nvPr>
        </p:nvSpPr>
        <p:spPr/>
        <p:txBody>
          <a:bodyPr/>
          <a:lstStyle/>
          <a:p>
            <a:endParaRPr lang="en-US"/>
          </a:p>
        </p:txBody>
      </p:sp>
      <p:pic>
        <p:nvPicPr>
          <p:cNvPr id="7" name="Picture 6"/>
          <p:cNvPicPr>
            <a:picLocks noChangeAspect="1"/>
          </p:cNvPicPr>
          <p:nvPr/>
        </p:nvPicPr>
        <p:blipFill>
          <a:blip r:embed="rId2"/>
          <a:stretch>
            <a:fillRect/>
          </a:stretch>
        </p:blipFill>
        <p:spPr>
          <a:xfrm>
            <a:off x="6260099" y="3112791"/>
            <a:ext cx="5017501" cy="2836489"/>
          </a:xfrm>
          <a:prstGeom prst="rect">
            <a:avLst/>
          </a:prstGeom>
        </p:spPr>
      </p:pic>
      <p:pic>
        <p:nvPicPr>
          <p:cNvPr id="139" name="Picture 138"/>
          <p:cNvPicPr>
            <a:picLocks noChangeAspect="1"/>
          </p:cNvPicPr>
          <p:nvPr/>
        </p:nvPicPr>
        <p:blipFill>
          <a:blip r:embed="rId3"/>
          <a:stretch>
            <a:fillRect/>
          </a:stretch>
        </p:blipFill>
        <p:spPr>
          <a:xfrm>
            <a:off x="909271" y="3060835"/>
            <a:ext cx="5017501" cy="3127500"/>
          </a:xfrm>
          <a:prstGeom prst="rect">
            <a:avLst/>
          </a:prstGeom>
        </p:spPr>
      </p:pic>
    </p:spTree>
    <p:extLst>
      <p:ext uri="{BB962C8B-B14F-4D97-AF65-F5344CB8AC3E}">
        <p14:creationId xmlns:p14="http://schemas.microsoft.com/office/powerpoint/2010/main" val="33594883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404" y="279961"/>
            <a:ext cx="11460596" cy="817561"/>
          </a:xfrm>
        </p:spPr>
        <p:txBody>
          <a:bodyPr>
            <a:normAutofit/>
          </a:bodyPr>
          <a:lstStyle/>
          <a:p>
            <a:r>
              <a:rPr lang="en-US" dirty="0" smtClean="0"/>
              <a:t>Improving </a:t>
            </a:r>
            <a:r>
              <a:rPr lang="en-US" dirty="0"/>
              <a:t>the repertory and </a:t>
            </a:r>
            <a:r>
              <a:rPr lang="en-US" dirty="0" err="1"/>
              <a:t>materia</a:t>
            </a:r>
            <a:r>
              <a:rPr lang="en-US" dirty="0"/>
              <a:t> </a:t>
            </a:r>
            <a:r>
              <a:rPr lang="en-US" dirty="0" err="1"/>
              <a:t>medica</a:t>
            </a:r>
            <a:r>
              <a:rPr lang="en-US" dirty="0"/>
              <a:t> from clinical </a:t>
            </a:r>
            <a:r>
              <a:rPr lang="en-US" dirty="0" smtClean="0"/>
              <a:t>experience</a:t>
            </a:r>
            <a:endParaRPr lang="en-US" dirty="0"/>
          </a:p>
        </p:txBody>
      </p:sp>
      <p:sp>
        <p:nvSpPr>
          <p:cNvPr id="3" name="Content Placeholder 2"/>
          <p:cNvSpPr>
            <a:spLocks noGrp="1"/>
          </p:cNvSpPr>
          <p:nvPr>
            <p:ph idx="1"/>
          </p:nvPr>
        </p:nvSpPr>
        <p:spPr>
          <a:xfrm>
            <a:off x="1955540" y="1452420"/>
            <a:ext cx="9322060" cy="4627563"/>
          </a:xfrm>
        </p:spPr>
        <p:txBody>
          <a:bodyPr/>
          <a:lstStyle/>
          <a:p>
            <a:pPr marL="0" indent="0">
              <a:buNone/>
            </a:pPr>
            <a:r>
              <a:rPr lang="en-US" dirty="0"/>
              <a:t>Clinical experience is a predominant resource for repertory additions complementary to toxicology and </a:t>
            </a:r>
            <a:r>
              <a:rPr lang="en-US" dirty="0" err="1"/>
              <a:t>provings</a:t>
            </a:r>
            <a:r>
              <a:rPr lang="en-US" dirty="0"/>
              <a:t>. However, repertory authors evaluate remedy grades in different ways so repertories are generally not fully coherent. </a:t>
            </a:r>
          </a:p>
          <a:p>
            <a:pPr marL="0" indent="0">
              <a:buNone/>
            </a:pPr>
            <a:endParaRPr lang="en-US" dirty="0" smtClean="0"/>
          </a:p>
          <a:p>
            <a:pPr marL="0" indent="0">
              <a:buNone/>
            </a:pPr>
            <a:r>
              <a:rPr lang="en-US" dirty="0" smtClean="0"/>
              <a:t>Therefore </a:t>
            </a:r>
            <a:r>
              <a:rPr lang="en-US" dirty="0"/>
              <a:t>a clear methodology for clinical data collection and statistical evaluation is required, which respects the ‘essence’ of homeopathic practice, the law of </a:t>
            </a:r>
            <a:r>
              <a:rPr lang="en-US" dirty="0" err="1"/>
              <a:t>similars</a:t>
            </a:r>
            <a:r>
              <a:rPr lang="en-US" dirty="0"/>
              <a:t> and the individualization rule. </a:t>
            </a:r>
          </a:p>
          <a:p>
            <a:pPr marL="0" indent="0">
              <a:buNone/>
            </a:pPr>
            <a:endParaRPr lang="en-US" dirty="0" smtClean="0"/>
          </a:p>
          <a:p>
            <a:pPr marL="0" indent="0">
              <a:buNone/>
            </a:pPr>
            <a:r>
              <a:rPr lang="en-US" dirty="0" smtClean="0"/>
              <a:t>The </a:t>
            </a:r>
            <a:r>
              <a:rPr lang="en-US" dirty="0"/>
              <a:t>approach is based on the computation of Likelihood Ratios similar to the extensive work described in the Clinical verification of homeopathic symptoms, in SCIENTIFIC FRAMEWORK OF HOMEOPATHY, Revised edition after 69th LMHI Congress</a:t>
            </a:r>
          </a:p>
          <a:p>
            <a:endParaRPr lang="en-US" dirty="0"/>
          </a:p>
        </p:txBody>
      </p:sp>
      <p:sp>
        <p:nvSpPr>
          <p:cNvPr id="4" name="Text Placeholder 3"/>
          <p:cNvSpPr>
            <a:spLocks noGrp="1"/>
          </p:cNvSpPr>
          <p:nvPr>
            <p:ph type="body" sz="quarter" idx="10"/>
          </p:nvPr>
        </p:nvSpPr>
        <p:spPr/>
        <p:txBody>
          <a:bodyPr/>
          <a:lstStyle/>
          <a:p>
            <a:endParaRPr lang="en-US"/>
          </a:p>
        </p:txBody>
      </p:sp>
      <p:pic>
        <p:nvPicPr>
          <p:cNvPr id="5" name="Picture 4"/>
          <p:cNvPicPr>
            <a:picLocks noChangeAspect="1"/>
          </p:cNvPicPr>
          <p:nvPr/>
        </p:nvPicPr>
        <p:blipFill>
          <a:blip r:embed="rId2"/>
          <a:stretch>
            <a:fillRect/>
          </a:stretch>
        </p:blipFill>
        <p:spPr>
          <a:xfrm>
            <a:off x="888109" y="4689140"/>
            <a:ext cx="673863" cy="674240"/>
          </a:xfrm>
          <a:prstGeom prst="rect">
            <a:avLst/>
          </a:prstGeom>
        </p:spPr>
      </p:pic>
      <p:pic>
        <p:nvPicPr>
          <p:cNvPr id="7" name="Picture 6"/>
          <p:cNvPicPr>
            <a:picLocks noChangeAspect="1"/>
          </p:cNvPicPr>
          <p:nvPr/>
        </p:nvPicPr>
        <p:blipFill>
          <a:blip r:embed="rId3"/>
          <a:stretch>
            <a:fillRect/>
          </a:stretch>
        </p:blipFill>
        <p:spPr>
          <a:xfrm>
            <a:off x="914400" y="3114341"/>
            <a:ext cx="611178" cy="674240"/>
          </a:xfrm>
          <a:prstGeom prst="rect">
            <a:avLst/>
          </a:prstGeom>
        </p:spPr>
      </p:pic>
      <p:pic>
        <p:nvPicPr>
          <p:cNvPr id="8" name="Picture 7"/>
          <p:cNvPicPr>
            <a:picLocks noChangeAspect="1"/>
          </p:cNvPicPr>
          <p:nvPr/>
        </p:nvPicPr>
        <p:blipFill>
          <a:blip r:embed="rId4"/>
          <a:stretch>
            <a:fillRect/>
          </a:stretch>
        </p:blipFill>
        <p:spPr>
          <a:xfrm>
            <a:off x="882118" y="1588953"/>
            <a:ext cx="634686" cy="674240"/>
          </a:xfrm>
          <a:prstGeom prst="rect">
            <a:avLst/>
          </a:prstGeom>
        </p:spPr>
      </p:pic>
    </p:spTree>
    <p:extLst>
      <p:ext uri="{BB962C8B-B14F-4D97-AF65-F5344CB8AC3E}">
        <p14:creationId xmlns:p14="http://schemas.microsoft.com/office/powerpoint/2010/main" val="22566768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verification of homeopathic symptoms</a:t>
            </a:r>
          </a:p>
        </p:txBody>
      </p:sp>
      <p:sp>
        <p:nvSpPr>
          <p:cNvPr id="3" name="Content Placeholder 2"/>
          <p:cNvSpPr>
            <a:spLocks noGrp="1"/>
          </p:cNvSpPr>
          <p:nvPr>
            <p:ph idx="1"/>
          </p:nvPr>
        </p:nvSpPr>
        <p:spPr/>
        <p:txBody>
          <a:bodyPr/>
          <a:lstStyle/>
          <a:p>
            <a:pPr marL="0" indent="0">
              <a:buNone/>
            </a:pPr>
            <a:r>
              <a:rPr lang="en-US" dirty="0"/>
              <a:t>SCIENTIFIC FRAMEWORK OF HOMEOPATHY, Evidence Based Homeopathy, Revised edition after 69th </a:t>
            </a:r>
            <a:r>
              <a:rPr lang="en-US" dirty="0" err="1"/>
              <a:t>LMHI</a:t>
            </a:r>
            <a:r>
              <a:rPr lang="en-US" dirty="0"/>
              <a:t> Congress, </a:t>
            </a:r>
            <a:r>
              <a:rPr lang="en-US" dirty="0" smtClean="0"/>
              <a:t>July 2014 </a:t>
            </a:r>
            <a:r>
              <a:rPr lang="en-US" dirty="0"/>
              <a:t>(Paris, France), Dr. Raj K. </a:t>
            </a:r>
            <a:r>
              <a:rPr lang="en-US" dirty="0" err="1"/>
              <a:t>Manchanda</a:t>
            </a:r>
            <a:r>
              <a:rPr lang="en-US" dirty="0"/>
              <a:t>, 2015</a:t>
            </a:r>
          </a:p>
          <a:p>
            <a:endParaRPr lang="en-US" dirty="0"/>
          </a:p>
        </p:txBody>
      </p:sp>
      <p:sp>
        <p:nvSpPr>
          <p:cNvPr id="4" name="Text Placeholder 3"/>
          <p:cNvSpPr>
            <a:spLocks noGrp="1"/>
          </p:cNvSpPr>
          <p:nvPr>
            <p:ph type="body" sz="quarter" idx="10"/>
          </p:nvPr>
        </p:nvSpPr>
        <p:spPr/>
        <p:txBody>
          <a:bodyPr/>
          <a:lstStyle/>
          <a:p>
            <a:endParaRPr lang="en-US"/>
          </a:p>
        </p:txBody>
      </p:sp>
      <p:pic>
        <p:nvPicPr>
          <p:cNvPr id="6" name="Picture 5"/>
          <p:cNvPicPr>
            <a:picLocks noChangeAspect="1"/>
          </p:cNvPicPr>
          <p:nvPr/>
        </p:nvPicPr>
        <p:blipFill>
          <a:blip r:embed="rId2"/>
          <a:stretch>
            <a:fillRect/>
          </a:stretch>
        </p:blipFill>
        <p:spPr>
          <a:xfrm>
            <a:off x="1235460" y="2096852"/>
            <a:ext cx="9150889" cy="4230991"/>
          </a:xfrm>
          <a:prstGeom prst="rect">
            <a:avLst/>
          </a:prstGeom>
        </p:spPr>
      </p:pic>
    </p:spTree>
    <p:extLst>
      <p:ext uri="{BB962C8B-B14F-4D97-AF65-F5344CB8AC3E}">
        <p14:creationId xmlns:p14="http://schemas.microsoft.com/office/powerpoint/2010/main" val="11189237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 of Statistical Analysis</a:t>
            </a:r>
          </a:p>
        </p:txBody>
      </p:sp>
      <p:sp>
        <p:nvSpPr>
          <p:cNvPr id="3" name="Content Placeholder 2"/>
          <p:cNvSpPr>
            <a:spLocks noGrp="1"/>
          </p:cNvSpPr>
          <p:nvPr>
            <p:ph idx="1"/>
          </p:nvPr>
        </p:nvSpPr>
        <p:spPr>
          <a:xfrm>
            <a:off x="1919536" y="1452420"/>
            <a:ext cx="9358064" cy="4627563"/>
          </a:xfrm>
        </p:spPr>
        <p:txBody>
          <a:bodyPr/>
          <a:lstStyle/>
          <a:p>
            <a:pPr marL="0" indent="0">
              <a:buNone/>
            </a:pPr>
            <a:r>
              <a:rPr lang="en-US" dirty="0"/>
              <a:t>The aim is to verify rubrics through statistical analysis of numerous real cases in order to improve the consistency of the repertory and provide quality criteria for additions to the repertory</a:t>
            </a:r>
            <a:r>
              <a:rPr lang="en-US" dirty="0" smtClean="0"/>
              <a:t>.</a:t>
            </a:r>
          </a:p>
          <a:p>
            <a:pPr marL="0" indent="0">
              <a:buNone/>
            </a:pPr>
            <a:endParaRPr lang="en-US" dirty="0"/>
          </a:p>
          <a:p>
            <a:pPr marL="0" indent="0">
              <a:buNone/>
            </a:pPr>
            <a:r>
              <a:rPr lang="en-US" dirty="0"/>
              <a:t>The approach is based on the Quality Improvement Paradigm whose main points are: setting of clear targets, selection of suitable approach, development of solutions, statistical analysis of results and feedback utilization for continuous improvement. </a:t>
            </a:r>
            <a:endParaRPr lang="en-US" dirty="0" smtClean="0"/>
          </a:p>
          <a:p>
            <a:pPr marL="0" indent="0">
              <a:buNone/>
            </a:pPr>
            <a:endParaRPr lang="en-US" dirty="0"/>
          </a:p>
          <a:p>
            <a:pPr marL="0" indent="0">
              <a:buNone/>
            </a:pPr>
            <a:r>
              <a:rPr lang="en-US" dirty="0"/>
              <a:t>Statistical analysis was performed on clinical data from the </a:t>
            </a:r>
            <a:r>
              <a:rPr lang="en-US" dirty="0" err="1"/>
              <a:t>VithoulkasCompass</a:t>
            </a:r>
            <a:r>
              <a:rPr lang="en-US" dirty="0"/>
              <a:t> database including cases from archives of experienced homeopaths.</a:t>
            </a:r>
          </a:p>
          <a:p>
            <a:endParaRPr lang="en-US" dirty="0"/>
          </a:p>
        </p:txBody>
      </p:sp>
      <p:sp>
        <p:nvSpPr>
          <p:cNvPr id="4" name="Text Placeholder 3"/>
          <p:cNvSpPr>
            <a:spLocks noGrp="1"/>
          </p:cNvSpPr>
          <p:nvPr>
            <p:ph type="body" sz="quarter" idx="10"/>
          </p:nvPr>
        </p:nvSpPr>
        <p:spPr/>
        <p:txBody>
          <a:bodyPr/>
          <a:lstStyle/>
          <a:p>
            <a:endParaRPr lang="en-US"/>
          </a:p>
        </p:txBody>
      </p:sp>
      <p:pic>
        <p:nvPicPr>
          <p:cNvPr id="6" name="Picture 5"/>
          <p:cNvPicPr>
            <a:picLocks noChangeAspect="1"/>
          </p:cNvPicPr>
          <p:nvPr/>
        </p:nvPicPr>
        <p:blipFill>
          <a:blip r:embed="rId2"/>
          <a:stretch>
            <a:fillRect/>
          </a:stretch>
        </p:blipFill>
        <p:spPr>
          <a:xfrm>
            <a:off x="922991" y="1569357"/>
            <a:ext cx="681699" cy="682080"/>
          </a:xfrm>
          <a:prstGeom prst="rect">
            <a:avLst/>
          </a:prstGeom>
        </p:spPr>
      </p:pic>
      <p:pic>
        <p:nvPicPr>
          <p:cNvPr id="8" name="Picture 7"/>
          <p:cNvPicPr>
            <a:picLocks noChangeAspect="1"/>
          </p:cNvPicPr>
          <p:nvPr/>
        </p:nvPicPr>
        <p:blipFill>
          <a:blip r:embed="rId3"/>
          <a:stretch>
            <a:fillRect/>
          </a:stretch>
        </p:blipFill>
        <p:spPr>
          <a:xfrm>
            <a:off x="922991" y="3205222"/>
            <a:ext cx="681699" cy="674240"/>
          </a:xfrm>
          <a:prstGeom prst="rect">
            <a:avLst/>
          </a:prstGeom>
        </p:spPr>
      </p:pic>
      <p:pic>
        <p:nvPicPr>
          <p:cNvPr id="9" name="Picture 8"/>
          <p:cNvPicPr>
            <a:picLocks noChangeAspect="1"/>
          </p:cNvPicPr>
          <p:nvPr/>
        </p:nvPicPr>
        <p:blipFill>
          <a:blip r:embed="rId4"/>
          <a:stretch>
            <a:fillRect/>
          </a:stretch>
        </p:blipFill>
        <p:spPr>
          <a:xfrm>
            <a:off x="930827" y="4844752"/>
            <a:ext cx="673863" cy="635040"/>
          </a:xfrm>
          <a:prstGeom prst="rect">
            <a:avLst/>
          </a:prstGeom>
        </p:spPr>
      </p:pic>
    </p:spTree>
    <p:extLst>
      <p:ext uri="{BB962C8B-B14F-4D97-AF65-F5344CB8AC3E}">
        <p14:creationId xmlns:p14="http://schemas.microsoft.com/office/powerpoint/2010/main" val="18359117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Naranjo adverse drug reaction probability scale</a:t>
            </a:r>
          </a:p>
        </p:txBody>
      </p:sp>
      <p:graphicFrame>
        <p:nvGraphicFramePr>
          <p:cNvPr id="7" name="Content Placeholder 6"/>
          <p:cNvGraphicFramePr>
            <a:graphicFrameLocks noGrp="1"/>
          </p:cNvGraphicFramePr>
          <p:nvPr>
            <p:ph idx="1"/>
            <p:extLst/>
          </p:nvPr>
        </p:nvGraphicFramePr>
        <p:xfrm>
          <a:off x="453117" y="1056157"/>
          <a:ext cx="11285767" cy="4998720"/>
        </p:xfrm>
        <a:graphic>
          <a:graphicData uri="http://schemas.openxmlformats.org/drawingml/2006/table">
            <a:tbl>
              <a:tblPr firstRow="1" bandRow="1">
                <a:tableStyleId>{5C22544A-7EE6-4342-B048-85BDC9FD1C3A}</a:tableStyleId>
              </a:tblPr>
              <a:tblGrid>
                <a:gridCol w="9289032">
                  <a:extLst>
                    <a:ext uri="{9D8B030D-6E8A-4147-A177-3AD203B41FA5}">
                      <a16:colId xmlns:a16="http://schemas.microsoft.com/office/drawing/2014/main" val="20000"/>
                    </a:ext>
                  </a:extLst>
                </a:gridCol>
                <a:gridCol w="566319">
                  <a:extLst>
                    <a:ext uri="{9D8B030D-6E8A-4147-A177-3AD203B41FA5}">
                      <a16:colId xmlns:a16="http://schemas.microsoft.com/office/drawing/2014/main" val="20001"/>
                    </a:ext>
                  </a:extLst>
                </a:gridCol>
                <a:gridCol w="549805">
                  <a:extLst>
                    <a:ext uri="{9D8B030D-6E8A-4147-A177-3AD203B41FA5}">
                      <a16:colId xmlns:a16="http://schemas.microsoft.com/office/drawing/2014/main" val="20002"/>
                    </a:ext>
                  </a:extLst>
                </a:gridCol>
                <a:gridCol w="880611">
                  <a:extLst>
                    <a:ext uri="{9D8B030D-6E8A-4147-A177-3AD203B41FA5}">
                      <a16:colId xmlns:a16="http://schemas.microsoft.com/office/drawing/2014/main" val="20003"/>
                    </a:ext>
                  </a:extLst>
                </a:gridCol>
              </a:tblGrid>
              <a:tr h="365760">
                <a:tc>
                  <a:txBody>
                    <a:bodyPr/>
                    <a:lstStyle/>
                    <a:p>
                      <a:endParaRPr lang="en-US" sz="1600" b="0" dirty="0">
                        <a:solidFill>
                          <a:schemeClr val="tx1"/>
                        </a:solidFill>
                      </a:endParaRPr>
                    </a:p>
                  </a:txBody>
                  <a:tcPr marL="121920" marR="121920" marT="60960" marB="60960">
                    <a:lnL w="6350"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b="0" dirty="0" smtClean="0">
                          <a:solidFill>
                            <a:schemeClr val="bg1"/>
                          </a:solidFill>
                        </a:rPr>
                        <a:t>Yes</a:t>
                      </a:r>
                      <a:endParaRPr lang="en-US" sz="1600" b="0" dirty="0">
                        <a:solidFill>
                          <a:schemeClr val="bg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537D"/>
                    </a:solidFill>
                  </a:tcPr>
                </a:tc>
                <a:tc>
                  <a:txBody>
                    <a:bodyPr/>
                    <a:lstStyle/>
                    <a:p>
                      <a:pPr algn="r"/>
                      <a:r>
                        <a:rPr lang="en-US" sz="1600" b="0" dirty="0" smtClean="0">
                          <a:solidFill>
                            <a:schemeClr val="bg1"/>
                          </a:solidFill>
                        </a:rPr>
                        <a:t>No</a:t>
                      </a:r>
                      <a:endParaRPr lang="en-US" sz="1600" b="0" dirty="0">
                        <a:solidFill>
                          <a:schemeClr val="bg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537D"/>
                    </a:solidFill>
                  </a:tcPr>
                </a:tc>
                <a:tc>
                  <a:txBody>
                    <a:bodyPr/>
                    <a:lstStyle/>
                    <a:p>
                      <a:pPr algn="r"/>
                      <a:r>
                        <a:rPr lang="en-US" sz="1600" b="0" dirty="0" smtClean="0">
                          <a:solidFill>
                            <a:schemeClr val="bg1"/>
                          </a:solidFill>
                        </a:rPr>
                        <a:t>Do not</a:t>
                      </a:r>
                    </a:p>
                    <a:p>
                      <a:pPr algn="r"/>
                      <a:r>
                        <a:rPr lang="en-US" sz="1600" b="0" dirty="0" smtClean="0">
                          <a:solidFill>
                            <a:schemeClr val="bg1"/>
                          </a:solidFill>
                        </a:rPr>
                        <a:t> know</a:t>
                      </a:r>
                      <a:endParaRPr lang="en-US" sz="1600" b="0" dirty="0">
                        <a:solidFill>
                          <a:schemeClr val="bg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537D"/>
                    </a:solidFill>
                  </a:tcPr>
                </a:tc>
                <a:extLst>
                  <a:ext uri="{0D108BD9-81ED-4DB2-BD59-A6C34878D82A}">
                    <a16:rowId xmlns:a16="http://schemas.microsoft.com/office/drawing/2014/main" val="10000"/>
                  </a:ext>
                </a:extLst>
              </a:tr>
              <a:tr h="365760">
                <a:tc>
                  <a:txBody>
                    <a:bodyPr/>
                    <a:lstStyle/>
                    <a:p>
                      <a:pPr algn="l">
                        <a:spcAft>
                          <a:spcPts val="0"/>
                        </a:spcAft>
                      </a:pPr>
                      <a:r>
                        <a:rPr lang="en-GB" sz="1600" b="0" dirty="0" smtClean="0">
                          <a:effectLst/>
                        </a:rPr>
                        <a:t>1.  Are there previous conclusive reports on this reaction?</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365760">
                <a:tc>
                  <a:txBody>
                    <a:bodyPr/>
                    <a:lstStyle/>
                    <a:p>
                      <a:pPr algn="l">
                        <a:spcAft>
                          <a:spcPts val="0"/>
                        </a:spcAft>
                      </a:pPr>
                      <a:r>
                        <a:rPr lang="en-GB" sz="1600" b="0" dirty="0" smtClean="0">
                          <a:effectLst/>
                        </a:rPr>
                        <a:t>2.  Did the adverse event occur after the suspected drug was administered?</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+2</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365760">
                <a:tc>
                  <a:txBody>
                    <a:bodyPr/>
                    <a:lstStyle/>
                    <a:p>
                      <a:pPr algn="l">
                        <a:spcAft>
                          <a:spcPts val="0"/>
                        </a:spcAft>
                      </a:pPr>
                      <a:r>
                        <a:rPr lang="en-GB" sz="1600" b="0" dirty="0" smtClean="0">
                          <a:effectLst/>
                        </a:rPr>
                        <a:t>3.  Did the adverse reaction improve when the drug was discontinued or a specific antagonist was administered?</a:t>
                      </a:r>
                      <a:endParaRPr lang="en-US" sz="1600" b="0" dirty="0" smtClean="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365760">
                <a:tc>
                  <a:txBody>
                    <a:bodyPr/>
                    <a:lstStyle/>
                    <a:p>
                      <a:pPr algn="l">
                        <a:spcAft>
                          <a:spcPts val="0"/>
                        </a:spcAft>
                      </a:pPr>
                      <a:r>
                        <a:rPr lang="en-GB" sz="1600" b="0" dirty="0" smtClean="0">
                          <a:effectLst/>
                        </a:rPr>
                        <a:t>4.  Did the adverse reaction reappear when the drug was </a:t>
                      </a:r>
                      <a:r>
                        <a:rPr lang="en-GB" sz="1600" b="0" dirty="0" err="1" smtClean="0">
                          <a:effectLst/>
                        </a:rPr>
                        <a:t>readministered</a:t>
                      </a:r>
                      <a:r>
                        <a:rPr lang="en-GB" sz="1600" b="0" dirty="0" smtClean="0">
                          <a:effectLst/>
                        </a:rPr>
                        <a:t>?</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+2</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365760">
                <a:tc>
                  <a:txBody>
                    <a:bodyPr/>
                    <a:lstStyle/>
                    <a:p>
                      <a:pPr algn="l">
                        <a:spcAft>
                          <a:spcPts val="0"/>
                        </a:spcAft>
                      </a:pPr>
                      <a:r>
                        <a:rPr lang="en-GB" sz="1600" b="0" dirty="0" smtClean="0">
                          <a:effectLst/>
                        </a:rPr>
                        <a:t>5.  Are there alternative causes (other than the drug) that could have on their own caused the reaction?</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+2</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365760">
                <a:tc>
                  <a:txBody>
                    <a:bodyPr/>
                    <a:lstStyle/>
                    <a:p>
                      <a:pPr algn="l">
                        <a:spcAft>
                          <a:spcPts val="0"/>
                        </a:spcAft>
                      </a:pPr>
                      <a:r>
                        <a:rPr lang="en-GB" sz="1600" b="0" dirty="0" smtClean="0">
                          <a:effectLst/>
                        </a:rPr>
                        <a:t>6.  Did the reaction reappear when a placebo was given?</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6"/>
                  </a:ext>
                </a:extLst>
              </a:tr>
              <a:tr h="365760">
                <a:tc>
                  <a:txBody>
                    <a:bodyPr/>
                    <a:lstStyle/>
                    <a:p>
                      <a:pPr algn="l">
                        <a:spcAft>
                          <a:spcPts val="0"/>
                        </a:spcAft>
                      </a:pPr>
                      <a:r>
                        <a:rPr lang="en-GB" sz="1600" b="0" dirty="0" smtClean="0">
                          <a:effectLst/>
                        </a:rPr>
                        <a:t>7.  Was the blood detected in the blood (or other fluids) in concentrations known to be toxic?</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7"/>
                  </a:ext>
                </a:extLst>
              </a:tr>
              <a:tr h="365760">
                <a:tc>
                  <a:txBody>
                    <a:bodyPr/>
                    <a:lstStyle/>
                    <a:p>
                      <a:pPr algn="l">
                        <a:spcAft>
                          <a:spcPts val="0"/>
                        </a:spcAft>
                      </a:pPr>
                      <a:r>
                        <a:rPr lang="en-GB" sz="1600" b="0" dirty="0" smtClean="0">
                          <a:effectLst/>
                        </a:rPr>
                        <a:t>8.  Was the reaction more severe when the dose was increased or less severe when the dose was decreased?</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8"/>
                  </a:ext>
                </a:extLst>
              </a:tr>
              <a:tr h="365760">
                <a:tc>
                  <a:txBody>
                    <a:bodyPr/>
                    <a:lstStyle/>
                    <a:p>
                      <a:pPr algn="l">
                        <a:spcAft>
                          <a:spcPts val="0"/>
                        </a:spcAft>
                      </a:pPr>
                      <a:r>
                        <a:rPr lang="en-GB" sz="1600" b="0" dirty="0" smtClean="0">
                          <a:effectLst/>
                        </a:rPr>
                        <a:t>9.  Did the patient have a similar reaction to the same or similar drugs in any previous exposure?</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9"/>
                  </a:ext>
                </a:extLst>
              </a:tr>
              <a:tr h="365760">
                <a:tc>
                  <a:txBody>
                    <a:bodyPr/>
                    <a:lstStyle/>
                    <a:p>
                      <a:pPr marL="0" marR="0" indent="0" algn="l" defTabSz="1219170" rtl="0" eaLnBrk="1" fontAlgn="auto" latinLnBrk="0" hangingPunct="1">
                        <a:lnSpc>
                          <a:spcPct val="100000"/>
                        </a:lnSpc>
                        <a:spcBef>
                          <a:spcPts val="0"/>
                        </a:spcBef>
                        <a:spcAft>
                          <a:spcPts val="0"/>
                        </a:spcAft>
                        <a:buClrTx/>
                        <a:buSzTx/>
                        <a:buFontTx/>
                        <a:buNone/>
                        <a:tabLst/>
                        <a:defRPr/>
                      </a:pPr>
                      <a:r>
                        <a:rPr lang="en-GB" sz="1600" b="0" dirty="0" smtClean="0">
                          <a:effectLst/>
                        </a:rPr>
                        <a:t>10.  Was the adverse event confirmed by any objective evidence?</a:t>
                      </a:r>
                      <a:endParaRPr lang="en-US" sz="1600" b="0" dirty="0">
                        <a:effectLst/>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50000"/>
                        <a:alpha val="20000"/>
                      </a:schemeClr>
                    </a:solidFill>
                  </a:tcPr>
                </a:tc>
                <a:tc>
                  <a:txBody>
                    <a:bodyPr/>
                    <a:lstStyle/>
                    <a:p>
                      <a:pPr algn="r"/>
                      <a:r>
                        <a:rPr lang="en-US" sz="1600" dirty="0" smtClean="0">
                          <a:solidFill>
                            <a:schemeClr val="tx1"/>
                          </a:solidFill>
                        </a:rPr>
                        <a:t>+1</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a:r>
                        <a:rPr lang="en-US" sz="1600" dirty="0" smtClean="0">
                          <a:solidFill>
                            <a:schemeClr val="tx1"/>
                          </a:solidFill>
                        </a:rPr>
                        <a:t>0</a:t>
                      </a:r>
                      <a:endParaRPr lang="en-US" sz="1600" dirty="0">
                        <a:solidFill>
                          <a:schemeClr val="tx1"/>
                        </a:solidFill>
                      </a:endParaRPr>
                    </a:p>
                  </a:txBody>
                  <a:tcPr marL="121920" marR="121920" marT="60960" marB="60960">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30365400"/>
                  </a:ext>
                </a:extLst>
              </a:tr>
            </a:tbl>
          </a:graphicData>
        </a:graphic>
      </p:graphicFrame>
      <p:sp>
        <p:nvSpPr>
          <p:cNvPr id="3" name="Text Placeholder 2"/>
          <p:cNvSpPr>
            <a:spLocks noGrp="1"/>
          </p:cNvSpPr>
          <p:nvPr>
            <p:ph type="body" sz="quarter" idx="10"/>
          </p:nvPr>
        </p:nvSpPr>
        <p:spPr/>
        <p:txBody>
          <a:bodyPr/>
          <a:lstStyle/>
          <a:p>
            <a:endParaRPr lang="el-GR" dirty="0"/>
          </a:p>
        </p:txBody>
      </p:sp>
    </p:spTree>
    <p:extLst>
      <p:ext uri="{BB962C8B-B14F-4D97-AF65-F5344CB8AC3E}">
        <p14:creationId xmlns:p14="http://schemas.microsoft.com/office/powerpoint/2010/main" val="6209715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99455" y="669581"/>
            <a:ext cx="10118537" cy="6215803"/>
          </a:xfrm>
          <a:prstGeom prst="rect">
            <a:avLst/>
          </a:prstGeom>
        </p:spPr>
      </p:pic>
      <p:sp>
        <p:nvSpPr>
          <p:cNvPr id="2" name="Title 1"/>
          <p:cNvSpPr>
            <a:spLocks noGrp="1"/>
          </p:cNvSpPr>
          <p:nvPr>
            <p:ph type="title"/>
          </p:nvPr>
        </p:nvSpPr>
        <p:spPr/>
        <p:txBody>
          <a:bodyPr/>
          <a:lstStyle/>
          <a:p>
            <a:r>
              <a:rPr lang="en-US" dirty="0"/>
              <a:t>Modified Naranjo Criteria for homeopathy follow-up</a:t>
            </a:r>
            <a:br>
              <a:rPr lang="en-US" dirty="0"/>
            </a:br>
            <a:endParaRPr lang="en-US" dirty="0"/>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658192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4901" y="836712"/>
            <a:ext cx="17089899" cy="9613068"/>
          </a:xfrm>
        </p:spPr>
      </p:pic>
      <p:sp>
        <p:nvSpPr>
          <p:cNvPr id="2" name="Title 1"/>
          <p:cNvSpPr>
            <a:spLocks noGrp="1"/>
          </p:cNvSpPr>
          <p:nvPr>
            <p:ph type="title"/>
          </p:nvPr>
        </p:nvSpPr>
        <p:spPr/>
        <p:txBody>
          <a:bodyPr/>
          <a:lstStyle/>
          <a:p>
            <a:r>
              <a:rPr lang="en-US" dirty="0"/>
              <a:t>Follow-up Questionnaire </a:t>
            </a:r>
            <a:r>
              <a:rPr lang="en-US" dirty="0" smtClean="0"/>
              <a:t>– Researcher mode</a:t>
            </a:r>
            <a:endParaRPr lang="en-US" dirty="0"/>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7710970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Follow-up Questionnaire </a:t>
            </a:r>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pic>
        <p:nvPicPr>
          <p:cNvPr id="6"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780" y="884965"/>
            <a:ext cx="15851985" cy="8916743"/>
          </a:xfrm>
          <a:prstGeom prst="rect">
            <a:avLst/>
          </a:prstGeom>
        </p:spPr>
      </p:pic>
    </p:spTree>
    <p:extLst>
      <p:ext uri="{BB962C8B-B14F-4D97-AF65-F5344CB8AC3E}">
        <p14:creationId xmlns:p14="http://schemas.microsoft.com/office/powerpoint/2010/main" val="756145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Likelihood ratio in clinical trials</a:t>
            </a:r>
            <a:endParaRPr lang="en-US" dirty="0"/>
          </a:p>
        </p:txBody>
      </p:sp>
      <p:graphicFrame>
        <p:nvGraphicFramePr>
          <p:cNvPr id="5" name="Content Placeholder 4"/>
          <p:cNvGraphicFramePr>
            <a:graphicFrameLocks noGrp="1"/>
          </p:cNvGraphicFramePr>
          <p:nvPr>
            <p:ph idx="1"/>
            <p:extLst/>
          </p:nvPr>
        </p:nvGraphicFramePr>
        <p:xfrm>
          <a:off x="1559495" y="1097522"/>
          <a:ext cx="9207697" cy="5695061"/>
        </p:xfrm>
        <a:graphic>
          <a:graphicData uri="http://schemas.openxmlformats.org/drawingml/2006/table">
            <a:tbl>
              <a:tblPr firstRow="1" firstCol="1" bandRow="1"/>
              <a:tblGrid>
                <a:gridCol w="1237470">
                  <a:extLst>
                    <a:ext uri="{9D8B030D-6E8A-4147-A177-3AD203B41FA5}">
                      <a16:colId xmlns:a16="http://schemas.microsoft.com/office/drawing/2014/main" val="3671646350"/>
                    </a:ext>
                  </a:extLst>
                </a:gridCol>
                <a:gridCol w="2919078">
                  <a:extLst>
                    <a:ext uri="{9D8B030D-6E8A-4147-A177-3AD203B41FA5}">
                      <a16:colId xmlns:a16="http://schemas.microsoft.com/office/drawing/2014/main" val="255300180"/>
                    </a:ext>
                  </a:extLst>
                </a:gridCol>
                <a:gridCol w="2801124">
                  <a:extLst>
                    <a:ext uri="{9D8B030D-6E8A-4147-A177-3AD203B41FA5}">
                      <a16:colId xmlns:a16="http://schemas.microsoft.com/office/drawing/2014/main" val="988118176"/>
                    </a:ext>
                  </a:extLst>
                </a:gridCol>
                <a:gridCol w="47362">
                  <a:extLst>
                    <a:ext uri="{9D8B030D-6E8A-4147-A177-3AD203B41FA5}">
                      <a16:colId xmlns:a16="http://schemas.microsoft.com/office/drawing/2014/main" val="3806937251"/>
                    </a:ext>
                  </a:extLst>
                </a:gridCol>
                <a:gridCol w="2202663">
                  <a:extLst>
                    <a:ext uri="{9D8B030D-6E8A-4147-A177-3AD203B41FA5}">
                      <a16:colId xmlns:a16="http://schemas.microsoft.com/office/drawing/2014/main" val="4094777219"/>
                    </a:ext>
                  </a:extLst>
                </a:gridCol>
              </a:tblGrid>
              <a:tr h="792590">
                <a:tc>
                  <a:txBody>
                    <a:bodyPr/>
                    <a:lstStyle/>
                    <a:p>
                      <a:pPr>
                        <a:lnSpc>
                          <a:spcPct val="100000"/>
                        </a:lnSpc>
                        <a:spcAft>
                          <a:spcPts val="300"/>
                        </a:spcAft>
                      </a:pPr>
                      <a:r>
                        <a:rPr lang="en-GB" sz="2200" dirty="0">
                          <a:effectLst/>
                          <a:latin typeface="+mn-lt"/>
                          <a:ea typeface="Times New Roman"/>
                          <a:cs typeface="Times New Roman"/>
                        </a:rPr>
                        <a:t> </a:t>
                      </a:r>
                    </a:p>
                  </a:txBody>
                  <a:tcPr marL="9525" marR="9525" marT="9525" marB="9525" anchor="ctr">
                    <a:lnL>
                      <a:noFill/>
                    </a:lnL>
                    <a:lnR>
                      <a:noFill/>
                    </a:lnR>
                    <a:lnT>
                      <a:noFill/>
                    </a:lnT>
                    <a:lnB>
                      <a:noFill/>
                    </a:lnB>
                  </a:tcPr>
                </a:tc>
                <a:tc>
                  <a:txBody>
                    <a:bodyPr/>
                    <a:lstStyle/>
                    <a:p>
                      <a:pPr algn="ctr">
                        <a:lnSpc>
                          <a:spcPct val="100000"/>
                        </a:lnSpc>
                        <a:spcAft>
                          <a:spcPts val="300"/>
                        </a:spcAft>
                      </a:pPr>
                      <a:r>
                        <a:rPr lang="en-GB" sz="2200" dirty="0">
                          <a:effectLst/>
                          <a:latin typeface="+mn-lt"/>
                          <a:ea typeface="Times New Roman"/>
                          <a:cs typeface="Times New Roman"/>
                        </a:rPr>
                        <a:t>Remedy Worked</a:t>
                      </a:r>
                    </a:p>
                    <a:p>
                      <a:pPr algn="ctr">
                        <a:lnSpc>
                          <a:spcPct val="100000"/>
                        </a:lnSpc>
                        <a:spcAft>
                          <a:spcPts val="300"/>
                        </a:spcAft>
                      </a:pPr>
                      <a:r>
                        <a:rPr lang="en-US" sz="2200" dirty="0" smtClean="0">
                          <a:effectLst/>
                          <a:latin typeface="+mn-lt"/>
                          <a:ea typeface="Times New Roman"/>
                          <a:cs typeface="Times New Roman"/>
                        </a:rPr>
                        <a:t>Large</a:t>
                      </a:r>
                      <a:r>
                        <a:rPr lang="en-US" sz="2200" baseline="0" dirty="0" smtClean="0">
                          <a:effectLst/>
                          <a:latin typeface="+mn-lt"/>
                          <a:ea typeface="Times New Roman"/>
                          <a:cs typeface="Times New Roman"/>
                        </a:rPr>
                        <a:t> </a:t>
                      </a:r>
                      <a:r>
                        <a:rPr lang="en-GB" sz="2200" dirty="0" smtClean="0">
                          <a:effectLst/>
                          <a:latin typeface="+mn-lt"/>
                          <a:ea typeface="Times New Roman"/>
                          <a:cs typeface="Times New Roman"/>
                        </a:rPr>
                        <a:t>Improvement</a:t>
                      </a:r>
                      <a:endParaRPr lang="en-GB" sz="2200" dirty="0">
                        <a:effectLst/>
                        <a:latin typeface="+mn-lt"/>
                        <a:ea typeface="Times New Roman"/>
                        <a:cs typeface="Times New Roman"/>
                      </a:endParaRPr>
                    </a:p>
                  </a:txBody>
                  <a:tcPr marL="9525" marR="9525" marT="9525" marB="9525" anchor="ctr">
                    <a:lnL>
                      <a:noFill/>
                    </a:lnL>
                    <a:lnR>
                      <a:noFill/>
                    </a:lnR>
                    <a:lnT>
                      <a:noFill/>
                    </a:lnT>
                    <a:lnB>
                      <a:noFill/>
                    </a:lnB>
                    <a:solidFill>
                      <a:srgbClr val="FFFFCC"/>
                    </a:solidFill>
                  </a:tcPr>
                </a:tc>
                <a:tc>
                  <a:txBody>
                    <a:bodyPr/>
                    <a:lstStyle/>
                    <a:p>
                      <a:pPr algn="ctr">
                        <a:lnSpc>
                          <a:spcPct val="100000"/>
                        </a:lnSpc>
                        <a:spcAft>
                          <a:spcPts val="300"/>
                        </a:spcAft>
                      </a:pPr>
                      <a:r>
                        <a:rPr lang="en-GB" sz="2200" dirty="0">
                          <a:effectLst/>
                          <a:latin typeface="+mn-lt"/>
                          <a:ea typeface="Times New Roman"/>
                          <a:cs typeface="Times New Roman"/>
                        </a:rPr>
                        <a:t>Remainder of cases</a:t>
                      </a:r>
                    </a:p>
                  </a:txBody>
                  <a:tcPr marL="9525" marR="9525" marT="9525" marB="9525" anchor="ctr">
                    <a:lnL>
                      <a:noFill/>
                    </a:lnL>
                    <a:lnR>
                      <a:noFill/>
                    </a:lnR>
                    <a:lnT>
                      <a:noFill/>
                    </a:lnT>
                    <a:lnB>
                      <a:noFill/>
                    </a:lnB>
                    <a:solidFill>
                      <a:srgbClr val="DDDDAA"/>
                    </a:solidFill>
                  </a:tcPr>
                </a:tc>
                <a:tc gridSpan="2">
                  <a:txBody>
                    <a:bodyPr/>
                    <a:lstStyle/>
                    <a:p>
                      <a:pPr>
                        <a:lnSpc>
                          <a:spcPct val="100000"/>
                        </a:lnSpc>
                        <a:spcAft>
                          <a:spcPts val="300"/>
                        </a:spcAft>
                      </a:pPr>
                      <a:r>
                        <a:rPr lang="en-GB" sz="2200" dirty="0">
                          <a:effectLst/>
                          <a:latin typeface="+mn-lt"/>
                          <a:ea typeface="Times New Roman"/>
                          <a:cs typeface="Times New Roman"/>
                        </a:rPr>
                        <a:t> </a:t>
                      </a:r>
                    </a:p>
                  </a:txBody>
                  <a:tcPr marL="0" marR="0" marT="0" marB="0" anchor="ctr">
                    <a:lnL>
                      <a:noFill/>
                    </a:lnL>
                    <a:lnR>
                      <a:noFill/>
                    </a:lnR>
                    <a:lnT>
                      <a:noFill/>
                    </a:lnT>
                    <a:lnB>
                      <a:noFill/>
                    </a:lnB>
                  </a:tcPr>
                </a:tc>
                <a:tc hMerge="1">
                  <a:txBody>
                    <a:bodyPr/>
                    <a:lstStyle/>
                    <a:p>
                      <a:endParaRPr lang="en-GB"/>
                    </a:p>
                  </a:txBody>
                  <a:tcPr/>
                </a:tc>
                <a:extLst>
                  <a:ext uri="{0D108BD9-81ED-4DB2-BD59-A6C34878D82A}">
                    <a16:rowId xmlns:a16="http://schemas.microsoft.com/office/drawing/2014/main" val="2793700173"/>
                  </a:ext>
                </a:extLst>
              </a:tr>
              <a:tr h="1915426">
                <a:tc>
                  <a:txBody>
                    <a:bodyPr/>
                    <a:lstStyle/>
                    <a:p>
                      <a:pPr algn="ctr">
                        <a:lnSpc>
                          <a:spcPct val="100000"/>
                        </a:lnSpc>
                        <a:spcAft>
                          <a:spcPts val="300"/>
                        </a:spcAft>
                      </a:pPr>
                      <a:r>
                        <a:rPr lang="en-GB" sz="2200" dirty="0">
                          <a:effectLst/>
                          <a:latin typeface="+mn-lt"/>
                          <a:ea typeface="Times New Roman"/>
                          <a:cs typeface="Times New Roman"/>
                        </a:rPr>
                        <a:t>Symptom</a:t>
                      </a:r>
                      <a:br>
                        <a:rPr lang="en-GB" sz="2200" dirty="0">
                          <a:effectLst/>
                          <a:latin typeface="+mn-lt"/>
                          <a:ea typeface="Times New Roman"/>
                          <a:cs typeface="Times New Roman"/>
                        </a:rPr>
                      </a:br>
                      <a:r>
                        <a:rPr lang="en-GB" sz="2200" dirty="0">
                          <a:effectLst/>
                          <a:latin typeface="+mn-lt"/>
                          <a:ea typeface="Times New Roman"/>
                          <a:cs typeface="Times New Roman"/>
                        </a:rPr>
                        <a:t>present</a:t>
                      </a:r>
                    </a:p>
                  </a:txBody>
                  <a:tcPr marL="9525" marR="9525" marT="9525" marB="9525" anchor="ctr">
                    <a:lnL>
                      <a:noFill/>
                    </a:lnL>
                    <a:lnR>
                      <a:noFill/>
                    </a:lnR>
                    <a:lnT>
                      <a:noFill/>
                    </a:lnT>
                    <a:lnB>
                      <a:noFill/>
                    </a:lnB>
                    <a:solidFill>
                      <a:srgbClr val="CCFFFF"/>
                    </a:solidFill>
                  </a:tcPr>
                </a:tc>
                <a:tc>
                  <a:txBody>
                    <a:bodyPr/>
                    <a:lstStyle/>
                    <a:p>
                      <a:pPr algn="ctr">
                        <a:lnSpc>
                          <a:spcPct val="100000"/>
                        </a:lnSpc>
                        <a:spcAft>
                          <a:spcPts val="300"/>
                        </a:spcAft>
                      </a:pPr>
                      <a:r>
                        <a:rPr lang="en-GB" sz="2200" b="1" dirty="0">
                          <a:solidFill>
                            <a:srgbClr val="006600"/>
                          </a:solidFill>
                          <a:effectLst/>
                          <a:latin typeface="+mn-lt"/>
                          <a:ea typeface="Times New Roman"/>
                          <a:cs typeface="Times New Roman"/>
                        </a:rPr>
                        <a:t>True positive</a:t>
                      </a:r>
                      <a:r>
                        <a:rPr lang="en-GB" sz="2200" dirty="0">
                          <a:effectLst/>
                          <a:latin typeface="+mn-lt"/>
                          <a:ea typeface="Times New Roman"/>
                          <a:cs typeface="Times New Roman"/>
                        </a:rPr>
                        <a:t/>
                      </a:r>
                      <a:br>
                        <a:rPr lang="en-GB" sz="2200" dirty="0">
                          <a:effectLst/>
                          <a:latin typeface="+mn-lt"/>
                          <a:ea typeface="Times New Roman"/>
                          <a:cs typeface="Times New Roman"/>
                        </a:rPr>
                      </a:br>
                      <a:r>
                        <a:rPr lang="en-GB" sz="2200" dirty="0">
                          <a:effectLst/>
                          <a:latin typeface="+mn-lt"/>
                          <a:ea typeface="Times New Roman"/>
                          <a:cs typeface="Times New Roman"/>
                        </a:rPr>
                        <a:t>(TP)</a:t>
                      </a:r>
                    </a:p>
                    <a:p>
                      <a:pPr algn="ctr">
                        <a:lnSpc>
                          <a:spcPct val="100000"/>
                        </a:lnSpc>
                        <a:spcAft>
                          <a:spcPts val="300"/>
                        </a:spcAft>
                      </a:pPr>
                      <a:r>
                        <a:rPr lang="en-GB" sz="2200" dirty="0">
                          <a:effectLst/>
                          <a:latin typeface="+mn-lt"/>
                          <a:ea typeface="Times New Roman"/>
                          <a:cs typeface="Times New Roman"/>
                        </a:rPr>
                        <a:t>(symptom present and remedy worked)</a:t>
                      </a:r>
                    </a:p>
                  </a:txBody>
                  <a:tcPr marL="9525" marR="9525" marT="9525" marB="9525" anchor="ctr">
                    <a:lnL>
                      <a:noFill/>
                    </a:lnL>
                    <a:lnR>
                      <a:noFill/>
                    </a:lnR>
                    <a:lnT>
                      <a:noFill/>
                    </a:lnT>
                    <a:lnB>
                      <a:noFill/>
                    </a:lnB>
                    <a:solidFill>
                      <a:srgbClr val="CCFFCC"/>
                    </a:solidFill>
                  </a:tcPr>
                </a:tc>
                <a:tc>
                  <a:txBody>
                    <a:bodyPr/>
                    <a:lstStyle/>
                    <a:p>
                      <a:pPr algn="ctr">
                        <a:lnSpc>
                          <a:spcPct val="100000"/>
                        </a:lnSpc>
                        <a:spcAft>
                          <a:spcPts val="300"/>
                        </a:spcAft>
                      </a:pPr>
                      <a:r>
                        <a:rPr lang="en-GB" sz="2200" b="1" dirty="0">
                          <a:solidFill>
                            <a:srgbClr val="CC0000"/>
                          </a:solidFill>
                          <a:effectLst/>
                          <a:latin typeface="+mn-lt"/>
                          <a:ea typeface="Times New Roman"/>
                          <a:cs typeface="Times New Roman"/>
                        </a:rPr>
                        <a:t>False positive</a:t>
                      </a:r>
                      <a:r>
                        <a:rPr lang="en-GB" sz="2200" dirty="0">
                          <a:effectLst/>
                          <a:latin typeface="+mn-lt"/>
                          <a:ea typeface="Times New Roman"/>
                          <a:cs typeface="Times New Roman"/>
                        </a:rPr>
                        <a:t/>
                      </a:r>
                      <a:br>
                        <a:rPr lang="en-GB" sz="2200" dirty="0">
                          <a:effectLst/>
                          <a:latin typeface="+mn-lt"/>
                          <a:ea typeface="Times New Roman"/>
                          <a:cs typeface="Times New Roman"/>
                        </a:rPr>
                      </a:br>
                      <a:r>
                        <a:rPr lang="en-GB" sz="2200" dirty="0">
                          <a:effectLst/>
                          <a:latin typeface="+mn-lt"/>
                          <a:ea typeface="Times New Roman"/>
                          <a:cs typeface="Times New Roman"/>
                        </a:rPr>
                        <a:t>(FP)</a:t>
                      </a:r>
                    </a:p>
                    <a:p>
                      <a:pPr marL="0" marR="0" lvl="0" indent="0" algn="ctr" defTabSz="914400" rtl="0" eaLnBrk="1" fontAlgn="auto" latinLnBrk="0" hangingPunct="1">
                        <a:lnSpc>
                          <a:spcPct val="100000"/>
                        </a:lnSpc>
                        <a:spcBef>
                          <a:spcPts val="0"/>
                        </a:spcBef>
                        <a:spcAft>
                          <a:spcPts val="300"/>
                        </a:spcAft>
                        <a:buClrTx/>
                        <a:buSzTx/>
                        <a:buFontTx/>
                        <a:buNone/>
                        <a:tabLst/>
                        <a:defRPr/>
                      </a:pPr>
                      <a:r>
                        <a:rPr lang="en-GB" sz="2200" dirty="0">
                          <a:effectLst/>
                          <a:latin typeface="+mn-lt"/>
                          <a:ea typeface="Times New Roman"/>
                          <a:cs typeface="Times New Roman"/>
                        </a:rPr>
                        <a:t>(symptom present </a:t>
                      </a:r>
                      <a:r>
                        <a:rPr lang="en-GB" sz="2200" dirty="0" smtClean="0">
                          <a:effectLst/>
                          <a:latin typeface="+mn-lt"/>
                          <a:ea typeface="Times New Roman"/>
                          <a:cs typeface="Times New Roman"/>
                        </a:rPr>
                        <a:t>in</a:t>
                      </a:r>
                      <a:r>
                        <a:rPr lang="en-GB" sz="2200" baseline="0" dirty="0" smtClean="0">
                          <a:effectLst/>
                          <a:latin typeface="+mn-lt"/>
                          <a:ea typeface="Times New Roman"/>
                          <a:cs typeface="Times New Roman"/>
                        </a:rPr>
                        <a:t> </a:t>
                      </a:r>
                      <a:r>
                        <a:rPr lang="en-GB" sz="2200" dirty="0" smtClean="0">
                          <a:effectLst/>
                          <a:latin typeface="+mn-lt"/>
                          <a:ea typeface="Times New Roman"/>
                          <a:cs typeface="Times New Roman"/>
                        </a:rPr>
                        <a:t>remainder of cases)</a:t>
                      </a:r>
                      <a:endParaRPr lang="en-GB" sz="2200" dirty="0">
                        <a:effectLst/>
                        <a:latin typeface="+mn-lt"/>
                        <a:ea typeface="Times New Roman"/>
                        <a:cs typeface="Times New Roman"/>
                      </a:endParaRPr>
                    </a:p>
                  </a:txBody>
                  <a:tcPr marL="9525" marR="9525" marT="9525" marB="9525" anchor="ctr">
                    <a:lnL>
                      <a:noFill/>
                    </a:lnL>
                    <a:lnR>
                      <a:noFill/>
                    </a:lnR>
                    <a:lnT>
                      <a:noFill/>
                    </a:lnT>
                    <a:lnB>
                      <a:noFill/>
                    </a:lnB>
                    <a:solidFill>
                      <a:srgbClr val="EEDDDD"/>
                    </a:solidFill>
                  </a:tcPr>
                </a:tc>
                <a:tc gridSpan="2">
                  <a:txBody>
                    <a:bodyPr/>
                    <a:lstStyle/>
                    <a:p>
                      <a:pPr algn="ctr">
                        <a:lnSpc>
                          <a:spcPct val="100000"/>
                        </a:lnSpc>
                        <a:spcAft>
                          <a:spcPts val="300"/>
                        </a:spcAft>
                      </a:pPr>
                      <a:r>
                        <a:rPr lang="en-GB" sz="2200" u="none" strike="noStrike" dirty="0">
                          <a:solidFill>
                            <a:srgbClr val="FFC000"/>
                          </a:solidFill>
                          <a:effectLst/>
                          <a:latin typeface="+mn-lt"/>
                          <a:ea typeface="Times New Roman"/>
                          <a:cs typeface="Times New Roman"/>
                          <a:hlinkClick r:id="rId2" tooltip="Positive predictive value"/>
                        </a:rPr>
                        <a:t>Positive predictive value</a:t>
                      </a:r>
                      <a:endParaRPr lang="en-GB" sz="2200" dirty="0">
                        <a:solidFill>
                          <a:srgbClr val="FFC000"/>
                        </a:solidFill>
                        <a:effectLst/>
                        <a:latin typeface="+mn-lt"/>
                        <a:ea typeface="Times New Roman"/>
                        <a:cs typeface="Times New Roman"/>
                      </a:endParaRPr>
                    </a:p>
                    <a:p>
                      <a:pPr algn="ctr">
                        <a:lnSpc>
                          <a:spcPct val="100000"/>
                        </a:lnSpc>
                        <a:spcAft>
                          <a:spcPts val="300"/>
                        </a:spcAft>
                      </a:pPr>
                      <a:r>
                        <a:rPr lang="en-GB" sz="2200" dirty="0">
                          <a:effectLst/>
                          <a:latin typeface="+mn-lt"/>
                          <a:ea typeface="Times New Roman"/>
                          <a:cs typeface="Times New Roman"/>
                        </a:rPr>
                        <a:t>= TP / (TP + FP)</a:t>
                      </a:r>
                    </a:p>
                  </a:txBody>
                  <a:tcPr marL="9525" marR="9525" marT="9525" marB="9525" anchor="ctr">
                    <a:lnL>
                      <a:noFill/>
                    </a:lnL>
                    <a:lnR>
                      <a:noFill/>
                    </a:lnR>
                    <a:lnT>
                      <a:noFill/>
                    </a:lnT>
                    <a:lnB>
                      <a:noFill/>
                    </a:lnB>
                    <a:solidFill>
                      <a:srgbClr val="CCFFFF"/>
                    </a:solidFill>
                  </a:tcPr>
                </a:tc>
                <a:tc hMerge="1">
                  <a:txBody>
                    <a:bodyPr/>
                    <a:lstStyle/>
                    <a:p>
                      <a:endParaRPr lang="en-GB"/>
                    </a:p>
                  </a:txBody>
                  <a:tcPr/>
                </a:tc>
                <a:extLst>
                  <a:ext uri="{0D108BD9-81ED-4DB2-BD59-A6C34878D82A}">
                    <a16:rowId xmlns:a16="http://schemas.microsoft.com/office/drawing/2014/main" val="2618607590"/>
                  </a:ext>
                </a:extLst>
              </a:tr>
              <a:tr h="1880703">
                <a:tc>
                  <a:txBody>
                    <a:bodyPr/>
                    <a:lstStyle/>
                    <a:p>
                      <a:pPr algn="ctr">
                        <a:lnSpc>
                          <a:spcPct val="100000"/>
                        </a:lnSpc>
                        <a:spcAft>
                          <a:spcPts val="300"/>
                        </a:spcAft>
                      </a:pPr>
                      <a:r>
                        <a:rPr lang="en-GB" sz="2200" dirty="0">
                          <a:effectLst/>
                          <a:latin typeface="+mn-lt"/>
                          <a:ea typeface="Times New Roman"/>
                          <a:cs typeface="Times New Roman"/>
                        </a:rPr>
                        <a:t>Symptom</a:t>
                      </a:r>
                      <a:br>
                        <a:rPr lang="en-GB" sz="2200" dirty="0">
                          <a:effectLst/>
                          <a:latin typeface="+mn-lt"/>
                          <a:ea typeface="Times New Roman"/>
                          <a:cs typeface="Times New Roman"/>
                        </a:rPr>
                      </a:br>
                      <a:r>
                        <a:rPr lang="en-GB" sz="2200" dirty="0">
                          <a:effectLst/>
                          <a:latin typeface="+mn-lt"/>
                          <a:ea typeface="Times New Roman"/>
                          <a:cs typeface="Times New Roman"/>
                        </a:rPr>
                        <a:t>not present</a:t>
                      </a:r>
                    </a:p>
                  </a:txBody>
                  <a:tcPr marL="9525" marR="9525" marT="9525" marB="9525" anchor="ctr">
                    <a:lnL>
                      <a:noFill/>
                    </a:lnL>
                    <a:lnR>
                      <a:noFill/>
                    </a:lnR>
                    <a:lnT>
                      <a:noFill/>
                    </a:lnT>
                    <a:lnB>
                      <a:noFill/>
                    </a:lnB>
                    <a:solidFill>
                      <a:srgbClr val="AADDDD"/>
                    </a:solidFill>
                  </a:tcPr>
                </a:tc>
                <a:tc>
                  <a:txBody>
                    <a:bodyPr/>
                    <a:lstStyle/>
                    <a:p>
                      <a:pPr algn="ctr">
                        <a:lnSpc>
                          <a:spcPct val="100000"/>
                        </a:lnSpc>
                        <a:spcAft>
                          <a:spcPts val="300"/>
                        </a:spcAft>
                      </a:pPr>
                      <a:r>
                        <a:rPr lang="en-GB" sz="2200" b="1" dirty="0">
                          <a:solidFill>
                            <a:srgbClr val="CC0000"/>
                          </a:solidFill>
                          <a:effectLst/>
                          <a:latin typeface="+mn-lt"/>
                          <a:ea typeface="Times New Roman"/>
                          <a:cs typeface="Times New Roman"/>
                        </a:rPr>
                        <a:t>False negative</a:t>
                      </a:r>
                      <a:r>
                        <a:rPr lang="en-GB" sz="2200" dirty="0">
                          <a:effectLst/>
                          <a:latin typeface="+mn-lt"/>
                          <a:ea typeface="Times New Roman"/>
                          <a:cs typeface="Times New Roman"/>
                        </a:rPr>
                        <a:t/>
                      </a:r>
                      <a:br>
                        <a:rPr lang="en-GB" sz="2200" dirty="0">
                          <a:effectLst/>
                          <a:latin typeface="+mn-lt"/>
                          <a:ea typeface="Times New Roman"/>
                          <a:cs typeface="Times New Roman"/>
                        </a:rPr>
                      </a:br>
                      <a:r>
                        <a:rPr lang="en-GB" sz="2200" dirty="0">
                          <a:effectLst/>
                          <a:latin typeface="+mn-lt"/>
                          <a:ea typeface="Times New Roman"/>
                          <a:cs typeface="Times New Roman"/>
                        </a:rPr>
                        <a:t>(FN)</a:t>
                      </a:r>
                    </a:p>
                    <a:p>
                      <a:pPr algn="ctr">
                        <a:lnSpc>
                          <a:spcPct val="100000"/>
                        </a:lnSpc>
                        <a:spcAft>
                          <a:spcPts val="300"/>
                        </a:spcAft>
                      </a:pPr>
                      <a:r>
                        <a:rPr lang="en-GB" sz="2200" dirty="0">
                          <a:effectLst/>
                          <a:latin typeface="+mn-lt"/>
                          <a:ea typeface="Times New Roman"/>
                          <a:cs typeface="Times New Roman"/>
                        </a:rPr>
                        <a:t>(symptom not present and remedy worked)</a:t>
                      </a:r>
                    </a:p>
                  </a:txBody>
                  <a:tcPr marL="9525" marR="9525" marT="9525" marB="9525" anchor="ctr">
                    <a:lnL>
                      <a:noFill/>
                    </a:lnL>
                    <a:lnR>
                      <a:noFill/>
                    </a:lnR>
                    <a:lnT>
                      <a:noFill/>
                    </a:lnT>
                    <a:lnB>
                      <a:noFill/>
                    </a:lnB>
                    <a:solidFill>
                      <a:srgbClr val="EEDDDD"/>
                    </a:solidFill>
                  </a:tcPr>
                </a:tc>
                <a:tc>
                  <a:txBody>
                    <a:bodyPr/>
                    <a:lstStyle/>
                    <a:p>
                      <a:pPr algn="ctr">
                        <a:lnSpc>
                          <a:spcPct val="100000"/>
                        </a:lnSpc>
                        <a:spcAft>
                          <a:spcPts val="300"/>
                        </a:spcAft>
                      </a:pPr>
                      <a:r>
                        <a:rPr lang="en-GB" sz="2200" b="1" dirty="0">
                          <a:solidFill>
                            <a:srgbClr val="006600"/>
                          </a:solidFill>
                          <a:effectLst/>
                          <a:latin typeface="+mn-lt"/>
                          <a:ea typeface="Times New Roman"/>
                          <a:cs typeface="Times New Roman"/>
                        </a:rPr>
                        <a:t>True negative</a:t>
                      </a:r>
                      <a:r>
                        <a:rPr lang="en-GB" sz="2200" dirty="0">
                          <a:effectLst/>
                          <a:latin typeface="+mn-lt"/>
                          <a:ea typeface="Times New Roman"/>
                          <a:cs typeface="Times New Roman"/>
                        </a:rPr>
                        <a:t/>
                      </a:r>
                      <a:br>
                        <a:rPr lang="en-GB" sz="2200" dirty="0">
                          <a:effectLst/>
                          <a:latin typeface="+mn-lt"/>
                          <a:ea typeface="Times New Roman"/>
                          <a:cs typeface="Times New Roman"/>
                        </a:rPr>
                      </a:br>
                      <a:r>
                        <a:rPr lang="en-GB" sz="2200" dirty="0">
                          <a:effectLst/>
                          <a:latin typeface="+mn-lt"/>
                          <a:ea typeface="Times New Roman"/>
                          <a:cs typeface="Times New Roman"/>
                        </a:rPr>
                        <a:t>(TN)</a:t>
                      </a:r>
                    </a:p>
                    <a:p>
                      <a:pPr algn="ctr">
                        <a:lnSpc>
                          <a:spcPct val="100000"/>
                        </a:lnSpc>
                        <a:spcAft>
                          <a:spcPts val="300"/>
                        </a:spcAft>
                      </a:pPr>
                      <a:r>
                        <a:rPr lang="en-GB" sz="2200" dirty="0">
                          <a:effectLst/>
                          <a:latin typeface="+mn-lt"/>
                          <a:ea typeface="Times New Roman"/>
                          <a:cs typeface="Times New Roman"/>
                        </a:rPr>
                        <a:t>(symptom not present </a:t>
                      </a:r>
                      <a:r>
                        <a:rPr lang="en-GB" sz="2200" dirty="0" smtClean="0">
                          <a:effectLst/>
                          <a:latin typeface="+mn-lt"/>
                          <a:ea typeface="Times New Roman"/>
                          <a:cs typeface="Times New Roman"/>
                        </a:rPr>
                        <a:t>in</a:t>
                      </a:r>
                      <a:r>
                        <a:rPr lang="en-GB" sz="2200" baseline="0" dirty="0" smtClean="0">
                          <a:effectLst/>
                          <a:latin typeface="+mn-lt"/>
                          <a:ea typeface="Times New Roman"/>
                          <a:cs typeface="Times New Roman"/>
                        </a:rPr>
                        <a:t> </a:t>
                      </a:r>
                      <a:r>
                        <a:rPr lang="en-GB" sz="2200" dirty="0" smtClean="0">
                          <a:effectLst/>
                          <a:latin typeface="+mn-lt"/>
                          <a:ea typeface="Times New Roman"/>
                          <a:cs typeface="Times New Roman"/>
                        </a:rPr>
                        <a:t>remainder of cases)</a:t>
                      </a:r>
                      <a:endParaRPr lang="en-GB" sz="2200" dirty="0">
                        <a:effectLst/>
                        <a:latin typeface="+mn-lt"/>
                        <a:ea typeface="Times New Roman"/>
                        <a:cs typeface="Times New Roman"/>
                      </a:endParaRPr>
                    </a:p>
                  </a:txBody>
                  <a:tcPr marL="9525" marR="9525" marT="9525" marB="9525" anchor="ctr">
                    <a:lnL>
                      <a:noFill/>
                    </a:lnL>
                    <a:lnR>
                      <a:noFill/>
                    </a:lnR>
                    <a:lnT>
                      <a:noFill/>
                    </a:lnT>
                    <a:lnB>
                      <a:noFill/>
                    </a:lnB>
                    <a:solidFill>
                      <a:srgbClr val="BBEEBB"/>
                    </a:solidFill>
                  </a:tcPr>
                </a:tc>
                <a:tc gridSpan="2">
                  <a:txBody>
                    <a:bodyPr/>
                    <a:lstStyle/>
                    <a:p>
                      <a:pPr algn="ctr">
                        <a:lnSpc>
                          <a:spcPct val="100000"/>
                        </a:lnSpc>
                        <a:spcAft>
                          <a:spcPts val="300"/>
                        </a:spcAft>
                      </a:pPr>
                      <a:r>
                        <a:rPr lang="en-GB" sz="2200" u="none" strike="noStrike" dirty="0">
                          <a:solidFill>
                            <a:srgbClr val="0000FF"/>
                          </a:solidFill>
                          <a:effectLst/>
                          <a:latin typeface="+mn-lt"/>
                          <a:ea typeface="Times New Roman"/>
                          <a:cs typeface="Times New Roman"/>
                          <a:hlinkClick r:id="rId3" tooltip="Negative predictive value"/>
                        </a:rPr>
                        <a:t>Negative predictive value</a:t>
                      </a:r>
                      <a:endParaRPr lang="en-GB" sz="2200" dirty="0">
                        <a:effectLst/>
                        <a:latin typeface="+mn-lt"/>
                        <a:ea typeface="Times New Roman"/>
                        <a:cs typeface="Times New Roman"/>
                      </a:endParaRPr>
                    </a:p>
                    <a:p>
                      <a:pPr algn="ctr">
                        <a:lnSpc>
                          <a:spcPct val="100000"/>
                        </a:lnSpc>
                        <a:spcAft>
                          <a:spcPts val="300"/>
                        </a:spcAft>
                      </a:pPr>
                      <a:r>
                        <a:rPr lang="en-GB" sz="2200" dirty="0">
                          <a:effectLst/>
                          <a:latin typeface="+mn-lt"/>
                          <a:ea typeface="Times New Roman"/>
                          <a:cs typeface="Times New Roman"/>
                        </a:rPr>
                        <a:t>= TN / (FN + TN)</a:t>
                      </a:r>
                    </a:p>
                  </a:txBody>
                  <a:tcPr marL="9525" marR="9525" marT="9525" marB="9525" anchor="ctr">
                    <a:lnL>
                      <a:noFill/>
                    </a:lnL>
                    <a:lnR>
                      <a:noFill/>
                    </a:lnR>
                    <a:lnT>
                      <a:noFill/>
                    </a:lnT>
                    <a:lnB>
                      <a:noFill/>
                    </a:lnB>
                    <a:solidFill>
                      <a:srgbClr val="AADDDD"/>
                    </a:solidFill>
                  </a:tcPr>
                </a:tc>
                <a:tc hMerge="1">
                  <a:txBody>
                    <a:bodyPr/>
                    <a:lstStyle/>
                    <a:p>
                      <a:endParaRPr lang="en-GB"/>
                    </a:p>
                  </a:txBody>
                  <a:tcPr/>
                </a:tc>
                <a:extLst>
                  <a:ext uri="{0D108BD9-81ED-4DB2-BD59-A6C34878D82A}">
                    <a16:rowId xmlns:a16="http://schemas.microsoft.com/office/drawing/2014/main" val="3476325747"/>
                  </a:ext>
                </a:extLst>
              </a:tr>
              <a:tr h="1106342">
                <a:tc>
                  <a:txBody>
                    <a:bodyPr/>
                    <a:lstStyle/>
                    <a:p>
                      <a:pPr algn="ctr">
                        <a:lnSpc>
                          <a:spcPct val="100000"/>
                        </a:lnSpc>
                        <a:spcAft>
                          <a:spcPts val="300"/>
                        </a:spcAft>
                      </a:pPr>
                      <a:r>
                        <a:rPr lang="en-GB" sz="2200" dirty="0">
                          <a:effectLst/>
                          <a:latin typeface="+mn-lt"/>
                          <a:ea typeface="Times New Roman"/>
                          <a:cs typeface="Times New Roman"/>
                        </a:rPr>
                        <a:t> </a:t>
                      </a:r>
                    </a:p>
                  </a:txBody>
                  <a:tcPr marL="9525" marR="9525" marT="9525" marB="9525" anchor="ctr">
                    <a:lnL>
                      <a:noFill/>
                    </a:lnL>
                    <a:lnR>
                      <a:noFill/>
                    </a:lnR>
                    <a:lnT>
                      <a:noFill/>
                    </a:lnT>
                    <a:lnB>
                      <a:noFill/>
                    </a:lnB>
                  </a:tcPr>
                </a:tc>
                <a:tc>
                  <a:txBody>
                    <a:bodyPr/>
                    <a:lstStyle/>
                    <a:p>
                      <a:pPr algn="ctr">
                        <a:lnSpc>
                          <a:spcPct val="100000"/>
                        </a:lnSpc>
                        <a:spcAft>
                          <a:spcPts val="300"/>
                        </a:spcAft>
                      </a:pPr>
                      <a:r>
                        <a:rPr lang="en-GB" sz="2200" u="none" strike="noStrike" dirty="0" smtClean="0">
                          <a:solidFill>
                            <a:srgbClr val="0000FF"/>
                          </a:solidFill>
                          <a:effectLst/>
                          <a:latin typeface="+mn-lt"/>
                          <a:ea typeface="Times New Roman"/>
                          <a:cs typeface="Times New Roman"/>
                          <a:hlinkClick r:id="rId4" tooltip="Sensitivity and specificity"/>
                        </a:rPr>
                        <a:t>Sensitivity</a:t>
                      </a:r>
                      <a:endParaRPr lang="en-GB" sz="2200" dirty="0">
                        <a:effectLst/>
                        <a:latin typeface="+mn-lt"/>
                        <a:ea typeface="Times New Roman"/>
                        <a:cs typeface="Times New Roman"/>
                      </a:endParaRPr>
                    </a:p>
                    <a:p>
                      <a:pPr algn="ctr">
                        <a:lnSpc>
                          <a:spcPct val="100000"/>
                        </a:lnSpc>
                        <a:spcAft>
                          <a:spcPts val="300"/>
                        </a:spcAft>
                      </a:pPr>
                      <a:r>
                        <a:rPr lang="en-GB" sz="2200" dirty="0">
                          <a:effectLst/>
                          <a:latin typeface="+mn-lt"/>
                          <a:ea typeface="Times New Roman"/>
                          <a:cs typeface="Times New Roman"/>
                        </a:rPr>
                        <a:t>= TP / (TP + FN)</a:t>
                      </a:r>
                    </a:p>
                  </a:txBody>
                  <a:tcPr marL="9525" marR="9525" marT="9525" marB="9525" anchor="ctr">
                    <a:lnL>
                      <a:noFill/>
                    </a:lnL>
                    <a:lnR>
                      <a:noFill/>
                    </a:lnR>
                    <a:lnT>
                      <a:noFill/>
                    </a:lnT>
                    <a:lnB>
                      <a:noFill/>
                    </a:lnB>
                    <a:solidFill>
                      <a:srgbClr val="FFFFCC"/>
                    </a:solidFill>
                  </a:tcPr>
                </a:tc>
                <a:tc>
                  <a:txBody>
                    <a:bodyPr/>
                    <a:lstStyle/>
                    <a:p>
                      <a:pPr algn="ctr">
                        <a:lnSpc>
                          <a:spcPct val="100000"/>
                        </a:lnSpc>
                        <a:spcAft>
                          <a:spcPts val="300"/>
                        </a:spcAft>
                      </a:pPr>
                      <a:r>
                        <a:rPr lang="en-GB" sz="2200" u="none" strike="noStrike" dirty="0" smtClean="0">
                          <a:solidFill>
                            <a:srgbClr val="0000FF"/>
                          </a:solidFill>
                          <a:effectLst/>
                          <a:latin typeface="+mn-lt"/>
                          <a:ea typeface="Times New Roman"/>
                          <a:cs typeface="Times New Roman"/>
                          <a:hlinkClick r:id="rId4" tooltip="Sensitivity and specificity"/>
                        </a:rPr>
                        <a:t>Specificity</a:t>
                      </a:r>
                      <a:r>
                        <a:rPr lang="el-GR" sz="2200" u="none" strike="noStrike" dirty="0" smtClean="0">
                          <a:solidFill>
                            <a:srgbClr val="0000FF"/>
                          </a:solidFill>
                          <a:effectLst/>
                          <a:latin typeface="+mn-lt"/>
                          <a:ea typeface="Times New Roman"/>
                          <a:cs typeface="Times New Roman"/>
                          <a:hlinkClick r:id="rId4" tooltip="Sensitivity and specificity"/>
                        </a:rPr>
                        <a:t> </a:t>
                      </a:r>
                      <a:r>
                        <a:rPr lang="el-GR" sz="2200" u="none" strike="noStrike" dirty="0" smtClean="0">
                          <a:solidFill>
                            <a:srgbClr val="0000FF"/>
                          </a:solidFill>
                          <a:effectLst/>
                          <a:latin typeface="+mn-lt"/>
                          <a:ea typeface="Times New Roman"/>
                          <a:cs typeface="Times New Roman"/>
                        </a:rPr>
                        <a:t> </a:t>
                      </a:r>
                      <a:endParaRPr lang="en-GB" sz="2200" dirty="0">
                        <a:effectLst/>
                        <a:latin typeface="+mn-lt"/>
                        <a:ea typeface="Times New Roman"/>
                        <a:cs typeface="Times New Roman"/>
                      </a:endParaRPr>
                    </a:p>
                    <a:p>
                      <a:pPr algn="ctr">
                        <a:lnSpc>
                          <a:spcPct val="100000"/>
                        </a:lnSpc>
                        <a:spcAft>
                          <a:spcPts val="300"/>
                        </a:spcAft>
                      </a:pPr>
                      <a:r>
                        <a:rPr lang="en-GB" sz="2200" dirty="0">
                          <a:effectLst/>
                          <a:latin typeface="+mn-lt"/>
                          <a:ea typeface="Times New Roman"/>
                          <a:cs typeface="Times New Roman"/>
                        </a:rPr>
                        <a:t>= TN / (FP + TN)</a:t>
                      </a:r>
                    </a:p>
                  </a:txBody>
                  <a:tcPr marL="9525" marR="9525" marT="9525" marB="9525" anchor="ctr">
                    <a:lnL>
                      <a:noFill/>
                    </a:lnL>
                    <a:lnR>
                      <a:noFill/>
                    </a:lnR>
                    <a:lnT>
                      <a:noFill/>
                    </a:lnT>
                    <a:lnB>
                      <a:noFill/>
                    </a:lnB>
                    <a:solidFill>
                      <a:srgbClr val="DDDDAA"/>
                    </a:solidFill>
                  </a:tcPr>
                </a:tc>
                <a:tc>
                  <a:txBody>
                    <a:bodyPr/>
                    <a:lstStyle/>
                    <a:p>
                      <a:pPr>
                        <a:lnSpc>
                          <a:spcPct val="100000"/>
                        </a:lnSpc>
                        <a:spcAft>
                          <a:spcPts val="300"/>
                        </a:spcAft>
                      </a:pPr>
                      <a:endParaRPr lang="en-GB" sz="2200" dirty="0">
                        <a:effectLst/>
                        <a:latin typeface="+mn-lt"/>
                      </a:endParaRPr>
                    </a:p>
                  </a:txBody>
                  <a:tcPr marL="9525" marR="9525" marT="9525" marB="9525" anchor="ctr">
                    <a:lnL>
                      <a:noFill/>
                    </a:lnL>
                    <a:lnR>
                      <a:noFill/>
                    </a:lnR>
                    <a:lnT>
                      <a:noFill/>
                    </a:lnT>
                    <a:lnB>
                      <a:noFill/>
                    </a:lnB>
                  </a:tcPr>
                </a:tc>
                <a:tc>
                  <a:txBody>
                    <a:bodyPr/>
                    <a:lstStyle/>
                    <a:p>
                      <a:pPr>
                        <a:lnSpc>
                          <a:spcPct val="100000"/>
                        </a:lnSpc>
                        <a:spcAft>
                          <a:spcPts val="300"/>
                        </a:spcAft>
                      </a:pPr>
                      <a:r>
                        <a:rPr lang="en-GB" sz="2200" dirty="0">
                          <a:effectLst/>
                          <a:latin typeface="+mn-lt"/>
                          <a:ea typeface="Times New Roman"/>
                          <a:cs typeface="Times New Roman"/>
                        </a:rPr>
                        <a:t> </a:t>
                      </a:r>
                    </a:p>
                  </a:txBody>
                  <a:tcPr marL="0" marR="0" marT="0" marB="0" anchor="ctr">
                    <a:lnL>
                      <a:noFill/>
                    </a:lnL>
                    <a:lnR>
                      <a:noFill/>
                    </a:lnR>
                    <a:lnT>
                      <a:noFill/>
                    </a:lnT>
                    <a:lnB>
                      <a:noFill/>
                    </a:lnB>
                  </a:tcPr>
                </a:tc>
                <a:extLst>
                  <a:ext uri="{0D108BD9-81ED-4DB2-BD59-A6C34878D82A}">
                    <a16:rowId xmlns:a16="http://schemas.microsoft.com/office/drawing/2014/main" val="4142974676"/>
                  </a:ext>
                </a:extLst>
              </a:tr>
            </a:tbl>
          </a:graphicData>
        </a:graphic>
      </p:graphicFrame>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72821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Likelihood ratio confidence interval</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914400" y="1219200"/>
                <a:ext cx="10363200" cy="5018112"/>
              </a:xfrm>
            </p:spPr>
            <p:txBody>
              <a:bodyPr>
                <a:noAutofit/>
              </a:bodyPr>
              <a:lstStyle/>
              <a:p>
                <a:pPr/>
                <a14:m>
                  <m:oMathPara xmlns:m="http://schemas.openxmlformats.org/officeDocument/2006/math">
                    <m:oMathParaPr>
                      <m:jc m:val="centerGroup"/>
                    </m:oMathParaPr>
                    <m:oMath xmlns:m="http://schemas.openxmlformats.org/officeDocument/2006/math">
                      <m:r>
                        <m:rPr>
                          <m:nor/>
                        </m:rPr>
                        <a:rPr lang="en-GB" sz="1800" dirty="0"/>
                        <m:t>LR</m:t>
                      </m:r>
                      <m:r>
                        <m:rPr>
                          <m:nor/>
                        </m:rPr>
                        <a:rPr lang="en-US" sz="1800" dirty="0"/>
                        <m:t>+</m:t>
                      </m:r>
                      <m:r>
                        <m:rPr>
                          <m:nor/>
                        </m:rPr>
                        <a:rPr lang="en-GB" sz="1800" dirty="0"/>
                        <m:t> = </m:t>
                      </m:r>
                      <m:f>
                        <m:fPr>
                          <m:ctrlPr>
                            <a:rPr lang="en-GB" sz="1800" i="1" dirty="0">
                              <a:latin typeface="Cambria Math" panose="02040503050406030204" pitchFamily="18" charset="0"/>
                            </a:rPr>
                          </m:ctrlPr>
                        </m:fPr>
                        <m:num>
                          <m:r>
                            <m:rPr>
                              <m:nor/>
                            </m:rPr>
                            <a:rPr lang="en-GB" sz="1800" dirty="0"/>
                            <m:t>sensitivity</m:t>
                          </m:r>
                        </m:num>
                        <m:den>
                          <m:r>
                            <m:rPr>
                              <m:nor/>
                            </m:rPr>
                            <a:rPr lang="en-GB" sz="1800" dirty="0"/>
                            <m:t>1−</m:t>
                          </m:r>
                          <m:r>
                            <m:rPr>
                              <m:nor/>
                            </m:rPr>
                            <a:rPr lang="en-GB" sz="1800" dirty="0"/>
                            <m:t>specificity</m:t>
                          </m:r>
                        </m:den>
                      </m:f>
                    </m:oMath>
                  </m:oMathPara>
                </a14:m>
                <a:endParaRPr lang="en-GB" sz="1800" dirty="0"/>
              </a:p>
              <a:p>
                <a:r>
                  <a:rPr lang="en-GB" sz="1800" dirty="0"/>
                  <a:t>is the percentage (prevalence) of a symptom in the population that was improved by a certain remedy </a:t>
                </a:r>
              </a:p>
              <a:p>
                <a:r>
                  <a:rPr lang="en-GB" sz="1800" dirty="0"/>
                  <a:t>divided by the percentage of the same symptom in the remainder of the whole treated population</a:t>
                </a:r>
              </a:p>
              <a:p>
                <a14:m>
                  <m:oMath xmlns:m="http://schemas.openxmlformats.org/officeDocument/2006/math">
                    <m:r>
                      <a:rPr lang="en-GB" sz="1800">
                        <a:latin typeface="Cambria Math" panose="02040503050406030204" pitchFamily="18" charset="0"/>
                      </a:rPr>
                      <m:t>𝑠𝑒𝑛𝑠𝑖𝑡𝑖𝑣𝑖𝑡𝑦</m:t>
                    </m:r>
                    <m:r>
                      <a:rPr lang="en-GB" sz="1800">
                        <a:latin typeface="Cambria Math" panose="02040503050406030204" pitchFamily="18" charset="0"/>
                      </a:rPr>
                      <m:t>= </m:t>
                    </m:r>
                    <m:f>
                      <m:fPr>
                        <m:ctrlPr>
                          <a:rPr lang="en-GB" sz="1800" i="1">
                            <a:latin typeface="Cambria Math" panose="02040503050406030204" pitchFamily="18" charset="0"/>
                          </a:rPr>
                        </m:ctrlPr>
                      </m:fPr>
                      <m:num>
                        <m:r>
                          <a:rPr lang="en-GB" sz="1800">
                            <a:latin typeface="Cambria Math" panose="02040503050406030204" pitchFamily="18" charset="0"/>
                          </a:rPr>
                          <m:t>𝑇𝑃</m:t>
                        </m:r>
                      </m:num>
                      <m:den>
                        <m:r>
                          <a:rPr lang="en-GB" sz="1800">
                            <a:latin typeface="Cambria Math" panose="02040503050406030204" pitchFamily="18" charset="0"/>
                          </a:rPr>
                          <m:t>𝑇𝑃</m:t>
                        </m:r>
                        <m:r>
                          <a:rPr lang="en-GB" sz="1800">
                            <a:latin typeface="Cambria Math" panose="02040503050406030204" pitchFamily="18" charset="0"/>
                          </a:rPr>
                          <m:t>+</m:t>
                        </m:r>
                        <m:r>
                          <a:rPr lang="en-GB" sz="1800">
                            <a:latin typeface="Cambria Math" panose="02040503050406030204" pitchFamily="18" charset="0"/>
                          </a:rPr>
                          <m:t>𝐹𝑁</m:t>
                        </m:r>
                      </m:den>
                    </m:f>
                    <m:r>
                      <a:rPr lang="en-GB" sz="1800">
                        <a:latin typeface="Cambria Math" panose="02040503050406030204" pitchFamily="18" charset="0"/>
                      </a:rPr>
                      <m:t> ,   </m:t>
                    </m:r>
                    <m:r>
                      <a:rPr lang="en-GB" sz="1800">
                        <a:latin typeface="Cambria Math" panose="02040503050406030204" pitchFamily="18" charset="0"/>
                      </a:rPr>
                      <m:t>𝑠𝑝𝑒𝑐𝑖𝑓𝑖𝑐𝑖𝑡𝑦</m:t>
                    </m:r>
                    <m:r>
                      <a:rPr lang="en-GB" sz="1800">
                        <a:latin typeface="Cambria Math" panose="02040503050406030204" pitchFamily="18" charset="0"/>
                      </a:rPr>
                      <m:t>=</m:t>
                    </m:r>
                    <m:f>
                      <m:fPr>
                        <m:ctrlPr>
                          <a:rPr lang="en-GB" sz="1800" i="1">
                            <a:latin typeface="Cambria Math" panose="02040503050406030204" pitchFamily="18" charset="0"/>
                          </a:rPr>
                        </m:ctrlPr>
                      </m:fPr>
                      <m:num>
                        <m:r>
                          <a:rPr lang="en-GB" sz="1800">
                            <a:latin typeface="Cambria Math" panose="02040503050406030204" pitchFamily="18" charset="0"/>
                          </a:rPr>
                          <m:t>𝑇𝑁</m:t>
                        </m:r>
                      </m:num>
                      <m:den>
                        <m:r>
                          <a:rPr lang="en-GB" sz="1800">
                            <a:latin typeface="Cambria Math" panose="02040503050406030204" pitchFamily="18" charset="0"/>
                          </a:rPr>
                          <m:t>𝐹𝑃</m:t>
                        </m:r>
                        <m:r>
                          <a:rPr lang="en-GB" sz="1800">
                            <a:latin typeface="Cambria Math" panose="02040503050406030204" pitchFamily="18" charset="0"/>
                          </a:rPr>
                          <m:t>+</m:t>
                        </m:r>
                        <m:r>
                          <a:rPr lang="en-GB" sz="1800">
                            <a:latin typeface="Cambria Math" panose="02040503050406030204" pitchFamily="18" charset="0"/>
                          </a:rPr>
                          <m:t>𝑇𝑁</m:t>
                        </m:r>
                      </m:den>
                    </m:f>
                  </m:oMath>
                </a14:m>
                <a:r>
                  <a:rPr lang="en-GB" sz="1800" dirty="0"/>
                  <a:t> </a:t>
                </a:r>
              </a:p>
              <a:p>
                <a14:m>
                  <m:oMath xmlns:m="http://schemas.openxmlformats.org/officeDocument/2006/math">
                    <m:sSub>
                      <m:sSubPr>
                        <m:ctrlPr>
                          <a:rPr lang="en-GB" sz="1800" i="1">
                            <a:latin typeface="Cambria Math" panose="02040503050406030204" pitchFamily="18" charset="0"/>
                          </a:rPr>
                        </m:ctrlPr>
                      </m:sSubPr>
                      <m:e>
                        <m:r>
                          <a:rPr lang="en-GB" sz="1800">
                            <a:latin typeface="Cambria Math" panose="02040503050406030204" pitchFamily="18" charset="0"/>
                          </a:rPr>
                          <m:t>𝐿𝑅</m:t>
                        </m:r>
                      </m:e>
                      <m:sub>
                        <m:r>
                          <a:rPr lang="en-GB" sz="1800">
                            <a:latin typeface="Cambria Math" panose="02040503050406030204" pitchFamily="18" charset="0"/>
                          </a:rPr>
                          <m:t>𝑚𝑖𝑛</m:t>
                        </m:r>
                        <m:r>
                          <a:rPr lang="en-GB" sz="1800">
                            <a:latin typeface="Cambria Math" panose="02040503050406030204" pitchFamily="18" charset="0"/>
                          </a:rPr>
                          <m:t> </m:t>
                        </m:r>
                      </m:sub>
                    </m:sSub>
                    <m:r>
                      <a:rPr lang="en-GB" sz="1800">
                        <a:latin typeface="Cambria Math" panose="02040503050406030204" pitchFamily="18" charset="0"/>
                      </a:rPr>
                      <m:t>= </m:t>
                    </m:r>
                    <m:sSup>
                      <m:sSupPr>
                        <m:ctrlPr>
                          <a:rPr lang="en-GB" sz="1800" i="1">
                            <a:latin typeface="Cambria Math" panose="02040503050406030204" pitchFamily="18" charset="0"/>
                          </a:rPr>
                        </m:ctrlPr>
                      </m:sSupPr>
                      <m:e>
                        <m:r>
                          <a:rPr lang="en-GB" sz="1800">
                            <a:latin typeface="Cambria Math" panose="02040503050406030204" pitchFamily="18" charset="0"/>
                          </a:rPr>
                          <m:t>𝑒</m:t>
                        </m:r>
                      </m:e>
                      <m:sup>
                        <m:func>
                          <m:funcPr>
                            <m:ctrlPr>
                              <a:rPr lang="en-GB" sz="1800" i="1">
                                <a:latin typeface="Cambria Math" panose="02040503050406030204" pitchFamily="18" charset="0"/>
                              </a:rPr>
                            </m:ctrlPr>
                          </m:funcPr>
                          <m:fName>
                            <m:r>
                              <m:rPr>
                                <m:sty m:val="p"/>
                              </m:rPr>
                              <a:rPr lang="en-GB" sz="1800">
                                <a:latin typeface="Cambria Math" panose="02040503050406030204" pitchFamily="18" charset="0"/>
                              </a:rPr>
                              <m:t>ln</m:t>
                            </m:r>
                          </m:fName>
                          <m:e>
                            <m:d>
                              <m:dPr>
                                <m:ctrlPr>
                                  <a:rPr lang="en-GB" sz="1800" i="1">
                                    <a:latin typeface="Cambria Math" panose="02040503050406030204" pitchFamily="18" charset="0"/>
                                  </a:rPr>
                                </m:ctrlPr>
                              </m:dPr>
                              <m:e>
                                <m:r>
                                  <a:rPr lang="en-GB" sz="1800">
                                    <a:latin typeface="Cambria Math" panose="02040503050406030204" pitchFamily="18" charset="0"/>
                                  </a:rPr>
                                  <m:t>𝐿𝑅</m:t>
                                </m:r>
                              </m:e>
                            </m:d>
                          </m:e>
                        </m:func>
                        <m:r>
                          <a:rPr lang="en-GB" sz="1800">
                            <a:latin typeface="Cambria Math" panose="02040503050406030204" pitchFamily="18" charset="0"/>
                          </a:rPr>
                          <m:t>−</m:t>
                        </m:r>
                        <m:sSub>
                          <m:sSubPr>
                            <m:ctrlPr>
                              <a:rPr lang="en-GB" sz="1800" i="1">
                                <a:latin typeface="Cambria Math" panose="02040503050406030204" pitchFamily="18" charset="0"/>
                              </a:rPr>
                            </m:ctrlPr>
                          </m:sSubPr>
                          <m:e>
                            <m:r>
                              <a:rPr lang="en-GB" sz="1800">
                                <a:latin typeface="Cambria Math" panose="02040503050406030204" pitchFamily="18" charset="0"/>
                              </a:rPr>
                              <m:t>𝑍</m:t>
                            </m:r>
                          </m:e>
                          <m:sub>
                            <m:f>
                              <m:fPr>
                                <m:ctrlPr>
                                  <a:rPr lang="en-GB" sz="1800" i="1">
                                    <a:latin typeface="Cambria Math" panose="02040503050406030204" pitchFamily="18" charset="0"/>
                                  </a:rPr>
                                </m:ctrlPr>
                              </m:fPr>
                              <m:num>
                                <m:r>
                                  <a:rPr lang="en-GB" sz="1800">
                                    <a:latin typeface="Cambria Math" panose="02040503050406030204" pitchFamily="18" charset="0"/>
                                  </a:rPr>
                                  <m:t>𝑎</m:t>
                                </m:r>
                              </m:num>
                              <m:den>
                                <m:r>
                                  <a:rPr lang="en-GB" sz="1800">
                                    <a:latin typeface="Cambria Math" panose="02040503050406030204" pitchFamily="18" charset="0"/>
                                  </a:rPr>
                                  <m:t>2</m:t>
                                </m:r>
                              </m:den>
                            </m:f>
                          </m:sub>
                        </m:sSub>
                        <m:r>
                          <a:rPr lang="en-GB" sz="1800">
                            <a:latin typeface="Cambria Math" panose="02040503050406030204" pitchFamily="18" charset="0"/>
                          </a:rPr>
                          <m:t>×</m:t>
                        </m:r>
                        <m:sSub>
                          <m:sSubPr>
                            <m:ctrlPr>
                              <a:rPr lang="en-GB" sz="1800" i="1">
                                <a:latin typeface="Cambria Math" panose="02040503050406030204" pitchFamily="18" charset="0"/>
                              </a:rPr>
                            </m:ctrlPr>
                          </m:sSubPr>
                          <m:e>
                            <m:r>
                              <a:rPr lang="en-GB" sz="1800">
                                <a:latin typeface="Cambria Math" panose="02040503050406030204" pitchFamily="18" charset="0"/>
                              </a:rPr>
                              <m:t>𝑆𝐸</m:t>
                            </m:r>
                          </m:e>
                          <m:sub>
                            <m:r>
                              <a:rPr lang="en-GB" sz="1800">
                                <a:latin typeface="Cambria Math" panose="02040503050406030204" pitchFamily="18" charset="0"/>
                              </a:rPr>
                              <m:t>𝐿𝑅</m:t>
                            </m:r>
                          </m:sub>
                        </m:sSub>
                      </m:sup>
                    </m:sSup>
                    <m:r>
                      <a:rPr lang="en-GB" sz="1800">
                        <a:latin typeface="Cambria Math" panose="02040503050406030204" pitchFamily="18" charset="0"/>
                      </a:rPr>
                      <m:t>  , </m:t>
                    </m:r>
                  </m:oMath>
                </a14:m>
                <a:r>
                  <a:rPr lang="en-GB" sz="1800" dirty="0"/>
                  <a:t> </a:t>
                </a:r>
              </a:p>
              <a:p>
                <a14:m>
                  <m:oMath xmlns:m="http://schemas.openxmlformats.org/officeDocument/2006/math">
                    <m:sSub>
                      <m:sSubPr>
                        <m:ctrlPr>
                          <a:rPr lang="en-GB" sz="1800" i="1">
                            <a:latin typeface="Cambria Math" panose="02040503050406030204" pitchFamily="18" charset="0"/>
                          </a:rPr>
                        </m:ctrlPr>
                      </m:sSubPr>
                      <m:e>
                        <m:r>
                          <a:rPr lang="en-GB" sz="1800">
                            <a:latin typeface="Cambria Math" panose="02040503050406030204" pitchFamily="18" charset="0"/>
                          </a:rPr>
                          <m:t>𝐿𝑅</m:t>
                        </m:r>
                      </m:e>
                      <m:sub>
                        <m:r>
                          <a:rPr lang="en-GB" sz="1800">
                            <a:latin typeface="Cambria Math" panose="02040503050406030204" pitchFamily="18" charset="0"/>
                          </a:rPr>
                          <m:t>𝑚𝑎𝑥</m:t>
                        </m:r>
                        <m:r>
                          <a:rPr lang="en-GB" sz="1800">
                            <a:latin typeface="Cambria Math" panose="02040503050406030204" pitchFamily="18" charset="0"/>
                          </a:rPr>
                          <m:t> </m:t>
                        </m:r>
                      </m:sub>
                    </m:sSub>
                    <m:r>
                      <a:rPr lang="en-GB" sz="1800">
                        <a:latin typeface="Cambria Math" panose="02040503050406030204" pitchFamily="18" charset="0"/>
                      </a:rPr>
                      <m:t>= </m:t>
                    </m:r>
                    <m:sSup>
                      <m:sSupPr>
                        <m:ctrlPr>
                          <a:rPr lang="en-GB" sz="1800" i="1">
                            <a:latin typeface="Cambria Math" panose="02040503050406030204" pitchFamily="18" charset="0"/>
                          </a:rPr>
                        </m:ctrlPr>
                      </m:sSupPr>
                      <m:e>
                        <m:r>
                          <a:rPr lang="en-GB" sz="1800">
                            <a:latin typeface="Cambria Math" panose="02040503050406030204" pitchFamily="18" charset="0"/>
                          </a:rPr>
                          <m:t>𝑒</m:t>
                        </m:r>
                      </m:e>
                      <m:sup>
                        <m:func>
                          <m:funcPr>
                            <m:ctrlPr>
                              <a:rPr lang="en-GB" sz="1800" i="1">
                                <a:latin typeface="Cambria Math" panose="02040503050406030204" pitchFamily="18" charset="0"/>
                              </a:rPr>
                            </m:ctrlPr>
                          </m:funcPr>
                          <m:fName>
                            <m:r>
                              <m:rPr>
                                <m:sty m:val="p"/>
                              </m:rPr>
                              <a:rPr lang="en-GB" sz="1800">
                                <a:latin typeface="Cambria Math" panose="02040503050406030204" pitchFamily="18" charset="0"/>
                              </a:rPr>
                              <m:t>ln</m:t>
                            </m:r>
                          </m:fName>
                          <m:e>
                            <m:d>
                              <m:dPr>
                                <m:ctrlPr>
                                  <a:rPr lang="en-GB" sz="1800" i="1">
                                    <a:latin typeface="Cambria Math" panose="02040503050406030204" pitchFamily="18" charset="0"/>
                                  </a:rPr>
                                </m:ctrlPr>
                              </m:dPr>
                              <m:e>
                                <m:r>
                                  <a:rPr lang="en-GB" sz="1800">
                                    <a:latin typeface="Cambria Math" panose="02040503050406030204" pitchFamily="18" charset="0"/>
                                  </a:rPr>
                                  <m:t>𝐿𝑅</m:t>
                                </m:r>
                              </m:e>
                            </m:d>
                          </m:e>
                        </m:func>
                        <m:r>
                          <a:rPr lang="en-GB" sz="1800">
                            <a:latin typeface="Cambria Math" panose="02040503050406030204" pitchFamily="18" charset="0"/>
                          </a:rPr>
                          <m:t>+</m:t>
                        </m:r>
                        <m:sSub>
                          <m:sSubPr>
                            <m:ctrlPr>
                              <a:rPr lang="en-GB" sz="1800" i="1">
                                <a:latin typeface="Cambria Math" panose="02040503050406030204" pitchFamily="18" charset="0"/>
                              </a:rPr>
                            </m:ctrlPr>
                          </m:sSubPr>
                          <m:e>
                            <m:r>
                              <a:rPr lang="en-GB" sz="1800">
                                <a:latin typeface="Cambria Math" panose="02040503050406030204" pitchFamily="18" charset="0"/>
                              </a:rPr>
                              <m:t>𝑍</m:t>
                            </m:r>
                          </m:e>
                          <m:sub>
                            <m:f>
                              <m:fPr>
                                <m:ctrlPr>
                                  <a:rPr lang="en-GB" sz="1800" i="1">
                                    <a:latin typeface="Cambria Math" panose="02040503050406030204" pitchFamily="18" charset="0"/>
                                  </a:rPr>
                                </m:ctrlPr>
                              </m:fPr>
                              <m:num>
                                <m:r>
                                  <a:rPr lang="en-GB" sz="1800">
                                    <a:latin typeface="Cambria Math" panose="02040503050406030204" pitchFamily="18" charset="0"/>
                                  </a:rPr>
                                  <m:t>𝑎</m:t>
                                </m:r>
                              </m:num>
                              <m:den>
                                <m:r>
                                  <a:rPr lang="en-GB" sz="1800">
                                    <a:latin typeface="Cambria Math" panose="02040503050406030204" pitchFamily="18" charset="0"/>
                                  </a:rPr>
                                  <m:t>2</m:t>
                                </m:r>
                              </m:den>
                            </m:f>
                          </m:sub>
                        </m:sSub>
                        <m:r>
                          <a:rPr lang="en-GB" sz="1800">
                            <a:latin typeface="Cambria Math" panose="02040503050406030204" pitchFamily="18" charset="0"/>
                          </a:rPr>
                          <m:t>×</m:t>
                        </m:r>
                        <m:sSub>
                          <m:sSubPr>
                            <m:ctrlPr>
                              <a:rPr lang="en-GB" sz="1800" i="1">
                                <a:latin typeface="Cambria Math" panose="02040503050406030204" pitchFamily="18" charset="0"/>
                              </a:rPr>
                            </m:ctrlPr>
                          </m:sSubPr>
                          <m:e>
                            <m:r>
                              <a:rPr lang="en-GB" sz="1800">
                                <a:latin typeface="Cambria Math" panose="02040503050406030204" pitchFamily="18" charset="0"/>
                              </a:rPr>
                              <m:t>𝑆𝐸</m:t>
                            </m:r>
                          </m:e>
                          <m:sub>
                            <m:r>
                              <a:rPr lang="en-GB" sz="1800">
                                <a:latin typeface="Cambria Math" panose="02040503050406030204" pitchFamily="18" charset="0"/>
                              </a:rPr>
                              <m:t>𝐿𝑅</m:t>
                            </m:r>
                          </m:sub>
                        </m:sSub>
                      </m:sup>
                    </m:sSup>
                    <m:r>
                      <a:rPr lang="en-GB" sz="1800">
                        <a:latin typeface="Cambria Math" panose="02040503050406030204" pitchFamily="18" charset="0"/>
                      </a:rPr>
                      <m:t>,</m:t>
                    </m:r>
                  </m:oMath>
                </a14:m>
                <a:r>
                  <a:rPr lang="en-GB" sz="1800" dirty="0"/>
                  <a:t> </a:t>
                </a:r>
              </a:p>
              <a:p>
                <a:r>
                  <a:rPr lang="en-GB" sz="1800" dirty="0"/>
                  <a:t>The smaller the absolute difference the better: abs(</a:t>
                </a:r>
                <a14:m>
                  <m:oMath xmlns:m="http://schemas.openxmlformats.org/officeDocument/2006/math">
                    <m:sSub>
                      <m:sSubPr>
                        <m:ctrlPr>
                          <a:rPr lang="en-GB" sz="1800" i="1">
                            <a:latin typeface="Cambria Math" panose="02040503050406030204" pitchFamily="18" charset="0"/>
                          </a:rPr>
                        </m:ctrlPr>
                      </m:sSubPr>
                      <m:e>
                        <m:r>
                          <a:rPr lang="en-GB" sz="1800">
                            <a:latin typeface="Cambria Math" panose="02040503050406030204" pitchFamily="18" charset="0"/>
                          </a:rPr>
                          <m:t>𝐿𝑅</m:t>
                        </m:r>
                      </m:e>
                      <m:sub>
                        <m:r>
                          <a:rPr lang="en-GB" sz="1800">
                            <a:latin typeface="Cambria Math" panose="02040503050406030204" pitchFamily="18" charset="0"/>
                          </a:rPr>
                          <m:t>𝑚𝑎𝑥</m:t>
                        </m:r>
                        <m:r>
                          <a:rPr lang="en-GB" sz="1800">
                            <a:latin typeface="Cambria Math" panose="02040503050406030204" pitchFamily="18" charset="0"/>
                          </a:rPr>
                          <m:t> </m:t>
                        </m:r>
                      </m:sub>
                    </m:sSub>
                    <m:r>
                      <a:rPr lang="en-GB" sz="1800">
                        <a:latin typeface="Cambria Math" panose="02040503050406030204" pitchFamily="18" charset="0"/>
                      </a:rPr>
                      <m:t>−</m:t>
                    </m:r>
                    <m:sSub>
                      <m:sSubPr>
                        <m:ctrlPr>
                          <a:rPr lang="en-GB" sz="1800" i="1">
                            <a:latin typeface="Cambria Math" panose="02040503050406030204" pitchFamily="18" charset="0"/>
                          </a:rPr>
                        </m:ctrlPr>
                      </m:sSubPr>
                      <m:e>
                        <m:r>
                          <a:rPr lang="en-GB" sz="1800">
                            <a:latin typeface="Cambria Math" panose="02040503050406030204" pitchFamily="18" charset="0"/>
                          </a:rPr>
                          <m:t>𝐿𝑅</m:t>
                        </m:r>
                      </m:e>
                      <m:sub>
                        <m:r>
                          <a:rPr lang="en-GB" sz="1800">
                            <a:latin typeface="Cambria Math" panose="02040503050406030204" pitchFamily="18" charset="0"/>
                          </a:rPr>
                          <m:t>𝑚𝑖𝑛</m:t>
                        </m:r>
                        <m:r>
                          <a:rPr lang="en-GB" sz="1800">
                            <a:latin typeface="Cambria Math" panose="02040503050406030204" pitchFamily="18" charset="0"/>
                          </a:rPr>
                          <m:t> </m:t>
                        </m:r>
                      </m:sub>
                    </m:sSub>
                    <m:r>
                      <a:rPr lang="en-GB" sz="1800">
                        <a:latin typeface="Cambria Math" panose="02040503050406030204" pitchFamily="18" charset="0"/>
                      </a:rPr>
                      <m:t>)</m:t>
                    </m:r>
                  </m:oMath>
                </a14:m>
                <a:endParaRPr lang="en-GB" sz="1800" dirty="0"/>
              </a:p>
              <a:p>
                <a:pPr/>
                <a14:m>
                  <m:oMathPara xmlns:m="http://schemas.openxmlformats.org/officeDocument/2006/math">
                    <m:oMathParaPr>
                      <m:jc m:val="centerGroup"/>
                    </m:oMathParaPr>
                    <m:oMath xmlns:m="http://schemas.openxmlformats.org/officeDocument/2006/math">
                      <m:r>
                        <a:rPr lang="en-GB" sz="1800">
                          <a:latin typeface="Cambria Math" panose="02040503050406030204" pitchFamily="18" charset="0"/>
                        </a:rPr>
                        <m:t>𝑤h𝑒𝑟𝑒</m:t>
                      </m:r>
                      <m:r>
                        <a:rPr lang="en-GB" sz="1800">
                          <a:latin typeface="Cambria Math" panose="02040503050406030204" pitchFamily="18" charset="0"/>
                        </a:rPr>
                        <m:t> </m:t>
                      </m:r>
                      <m:sSub>
                        <m:sSubPr>
                          <m:ctrlPr>
                            <a:rPr lang="en-GB" sz="1800" i="1">
                              <a:latin typeface="Cambria Math" panose="02040503050406030204" pitchFamily="18" charset="0"/>
                            </a:rPr>
                          </m:ctrlPr>
                        </m:sSubPr>
                        <m:e>
                          <m:r>
                            <a:rPr lang="en-GB" sz="1800">
                              <a:latin typeface="Cambria Math" panose="02040503050406030204" pitchFamily="18" charset="0"/>
                            </a:rPr>
                            <m:t>𝑆𝐸</m:t>
                          </m:r>
                        </m:e>
                        <m:sub>
                          <m:r>
                            <a:rPr lang="en-GB" sz="1800">
                              <a:latin typeface="Cambria Math" panose="02040503050406030204" pitchFamily="18" charset="0"/>
                            </a:rPr>
                            <m:t>𝐿𝑅</m:t>
                          </m:r>
                          <m:r>
                            <a:rPr lang="en-GB" sz="1800">
                              <a:latin typeface="Cambria Math" panose="02040503050406030204" pitchFamily="18" charset="0"/>
                            </a:rPr>
                            <m:t> </m:t>
                          </m:r>
                        </m:sub>
                      </m:sSub>
                      <m:r>
                        <a:rPr lang="en-GB" sz="1800">
                          <a:latin typeface="Cambria Math" panose="02040503050406030204" pitchFamily="18" charset="0"/>
                        </a:rPr>
                        <m:t>=</m:t>
                      </m:r>
                      <m:rad>
                        <m:radPr>
                          <m:degHide m:val="on"/>
                          <m:ctrlPr>
                            <a:rPr lang="en-GB" sz="1800" i="1">
                              <a:latin typeface="Cambria Math" panose="02040503050406030204" pitchFamily="18" charset="0"/>
                            </a:rPr>
                          </m:ctrlPr>
                        </m:radPr>
                        <m:deg/>
                        <m:e>
                          <m:f>
                            <m:fPr>
                              <m:ctrlPr>
                                <a:rPr lang="en-GB" sz="1800" i="1">
                                  <a:latin typeface="Cambria Math" panose="02040503050406030204" pitchFamily="18" charset="0"/>
                                </a:rPr>
                              </m:ctrlPr>
                            </m:fPr>
                            <m:num>
                              <m:r>
                                <a:rPr lang="en-GB" sz="1800">
                                  <a:latin typeface="Cambria Math" panose="02040503050406030204" pitchFamily="18" charset="0"/>
                                </a:rPr>
                                <m:t>1</m:t>
                              </m:r>
                            </m:num>
                            <m:den>
                              <m:r>
                                <a:rPr lang="en-GB" sz="1800">
                                  <a:latin typeface="Cambria Math" panose="02040503050406030204" pitchFamily="18" charset="0"/>
                                </a:rPr>
                                <m:t>𝑇𝑃</m:t>
                              </m:r>
                            </m:den>
                          </m:f>
                          <m:r>
                            <a:rPr lang="en-GB" sz="1800">
                              <a:latin typeface="Cambria Math" panose="02040503050406030204" pitchFamily="18" charset="0"/>
                            </a:rPr>
                            <m:t>−</m:t>
                          </m:r>
                          <m:f>
                            <m:fPr>
                              <m:ctrlPr>
                                <a:rPr lang="en-GB" sz="1800" i="1">
                                  <a:latin typeface="Cambria Math" panose="02040503050406030204" pitchFamily="18" charset="0"/>
                                </a:rPr>
                              </m:ctrlPr>
                            </m:fPr>
                            <m:num>
                              <m:r>
                                <a:rPr lang="en-GB" sz="1800">
                                  <a:latin typeface="Cambria Math" panose="02040503050406030204" pitchFamily="18" charset="0"/>
                                </a:rPr>
                                <m:t>1</m:t>
                              </m:r>
                            </m:num>
                            <m:den>
                              <m:r>
                                <a:rPr lang="en-GB" sz="1800">
                                  <a:latin typeface="Cambria Math" panose="02040503050406030204" pitchFamily="18" charset="0"/>
                                </a:rPr>
                                <m:t>𝑇𝑃</m:t>
                              </m:r>
                              <m:r>
                                <a:rPr lang="en-GB" sz="1800">
                                  <a:latin typeface="Cambria Math" panose="02040503050406030204" pitchFamily="18" charset="0"/>
                                </a:rPr>
                                <m:t>+</m:t>
                              </m:r>
                              <m:r>
                                <a:rPr lang="en-GB" sz="1800">
                                  <a:latin typeface="Cambria Math" panose="02040503050406030204" pitchFamily="18" charset="0"/>
                                </a:rPr>
                                <m:t>𝐹𝑁</m:t>
                              </m:r>
                            </m:den>
                          </m:f>
                          <m:r>
                            <a:rPr lang="en-GB" sz="1800">
                              <a:latin typeface="Cambria Math" panose="02040503050406030204" pitchFamily="18" charset="0"/>
                            </a:rPr>
                            <m:t>+</m:t>
                          </m:r>
                          <m:f>
                            <m:fPr>
                              <m:ctrlPr>
                                <a:rPr lang="en-GB" sz="1800" i="1">
                                  <a:latin typeface="Cambria Math" panose="02040503050406030204" pitchFamily="18" charset="0"/>
                                </a:rPr>
                              </m:ctrlPr>
                            </m:fPr>
                            <m:num>
                              <m:r>
                                <a:rPr lang="en-GB" sz="1800">
                                  <a:latin typeface="Cambria Math" panose="02040503050406030204" pitchFamily="18" charset="0"/>
                                </a:rPr>
                                <m:t>1</m:t>
                              </m:r>
                            </m:num>
                            <m:den>
                              <m:r>
                                <a:rPr lang="en-GB" sz="1800">
                                  <a:latin typeface="Cambria Math" panose="02040503050406030204" pitchFamily="18" charset="0"/>
                                </a:rPr>
                                <m:t>𝐹𝑃</m:t>
                              </m:r>
                            </m:den>
                          </m:f>
                          <m:r>
                            <a:rPr lang="en-GB" sz="1800">
                              <a:latin typeface="Cambria Math" panose="02040503050406030204" pitchFamily="18" charset="0"/>
                            </a:rPr>
                            <m:t>−</m:t>
                          </m:r>
                          <m:f>
                            <m:fPr>
                              <m:ctrlPr>
                                <a:rPr lang="en-GB" sz="1800" i="1">
                                  <a:latin typeface="Cambria Math" panose="02040503050406030204" pitchFamily="18" charset="0"/>
                                </a:rPr>
                              </m:ctrlPr>
                            </m:fPr>
                            <m:num>
                              <m:r>
                                <a:rPr lang="en-GB" sz="1800">
                                  <a:latin typeface="Cambria Math" panose="02040503050406030204" pitchFamily="18" charset="0"/>
                                </a:rPr>
                                <m:t>1</m:t>
                              </m:r>
                            </m:num>
                            <m:den>
                              <m:r>
                                <a:rPr lang="en-GB" sz="1800">
                                  <a:latin typeface="Cambria Math" panose="02040503050406030204" pitchFamily="18" charset="0"/>
                                </a:rPr>
                                <m:t>𝐹𝑃</m:t>
                              </m:r>
                              <m:r>
                                <a:rPr lang="en-GB" sz="1800">
                                  <a:latin typeface="Cambria Math" panose="02040503050406030204" pitchFamily="18" charset="0"/>
                                </a:rPr>
                                <m:t>+</m:t>
                              </m:r>
                              <m:r>
                                <a:rPr lang="en-GB" sz="1800">
                                  <a:latin typeface="Cambria Math" panose="02040503050406030204" pitchFamily="18" charset="0"/>
                                </a:rPr>
                                <m:t>𝑇𝑁</m:t>
                              </m:r>
                            </m:den>
                          </m:f>
                        </m:e>
                      </m:rad>
                    </m:oMath>
                    <m:oMath xmlns:m="http://schemas.openxmlformats.org/officeDocument/2006/math">
                      <m:r>
                        <a:rPr lang="en-GB" sz="1800">
                          <a:latin typeface="Cambria Math" panose="02040503050406030204" pitchFamily="18" charset="0"/>
                        </a:rPr>
                        <m:t> </m:t>
                      </m:r>
                      <m:sSub>
                        <m:sSubPr>
                          <m:ctrlPr>
                            <a:rPr lang="en-GB" sz="1800" i="1">
                              <a:latin typeface="Cambria Math" panose="02040503050406030204" pitchFamily="18" charset="0"/>
                            </a:rPr>
                          </m:ctrlPr>
                        </m:sSubPr>
                        <m:e>
                          <m:r>
                            <a:rPr lang="en-GB" sz="1800">
                              <a:latin typeface="Cambria Math" panose="02040503050406030204" pitchFamily="18" charset="0"/>
                            </a:rPr>
                            <m:t>𝑍</m:t>
                          </m:r>
                        </m:e>
                        <m:sub>
                          <m:f>
                            <m:fPr>
                              <m:ctrlPr>
                                <a:rPr lang="en-GB" sz="1800" i="1">
                                  <a:latin typeface="Cambria Math" panose="02040503050406030204" pitchFamily="18" charset="0"/>
                                </a:rPr>
                              </m:ctrlPr>
                            </m:fPr>
                            <m:num>
                              <m:r>
                                <a:rPr lang="en-GB" sz="1800">
                                  <a:latin typeface="Cambria Math" panose="02040503050406030204" pitchFamily="18" charset="0"/>
                                </a:rPr>
                                <m:t>𝑎</m:t>
                              </m:r>
                            </m:num>
                            <m:den>
                              <m:r>
                                <a:rPr lang="en-GB" sz="1800">
                                  <a:latin typeface="Cambria Math" panose="02040503050406030204" pitchFamily="18" charset="0"/>
                                </a:rPr>
                                <m:t>2</m:t>
                              </m:r>
                            </m:den>
                          </m:f>
                        </m:sub>
                      </m:sSub>
                      <m:r>
                        <a:rPr lang="en-GB" sz="1800">
                          <a:latin typeface="Cambria Math" panose="02040503050406030204" pitchFamily="18" charset="0"/>
                        </a:rPr>
                        <m:t> :  </m:t>
                      </m:r>
                      <m:r>
                        <a:rPr lang="en-GB" sz="1800">
                          <a:latin typeface="Cambria Math" panose="02040503050406030204" pitchFamily="18" charset="0"/>
                        </a:rPr>
                        <m:t>𝑐𝑜𝑛𝑓𝑖𝑑𝑒𝑛𝑐𝑒</m:t>
                      </m:r>
                      <m:r>
                        <a:rPr lang="en-GB" sz="1800">
                          <a:latin typeface="Cambria Math" panose="02040503050406030204" pitchFamily="18" charset="0"/>
                        </a:rPr>
                        <m:t> </m:t>
                      </m:r>
                      <m:r>
                        <a:rPr lang="en-GB" sz="1800">
                          <a:latin typeface="Cambria Math" panose="02040503050406030204" pitchFamily="18" charset="0"/>
                        </a:rPr>
                        <m:t>𝑐𝑜𝑒𝑓𝑓𝑖𝑐𝑖𝑒𝑛𝑡</m:t>
                      </m:r>
                      <m:r>
                        <a:rPr lang="en-GB" sz="1800">
                          <a:latin typeface="Cambria Math" panose="02040503050406030204" pitchFamily="18" charset="0"/>
                        </a:rPr>
                        <m:t>=1.96 </m:t>
                      </m:r>
                      <m:r>
                        <a:rPr lang="en-GB" sz="1800">
                          <a:latin typeface="Cambria Math" panose="02040503050406030204" pitchFamily="18" charset="0"/>
                        </a:rPr>
                        <m:t>𝑓𝑜𝑟</m:t>
                      </m:r>
                      <m:r>
                        <a:rPr lang="en-GB" sz="1800">
                          <a:latin typeface="Cambria Math" panose="02040503050406030204" pitchFamily="18" charset="0"/>
                        </a:rPr>
                        <m:t> </m:t>
                      </m:r>
                      <m:r>
                        <a:rPr lang="en-GB" sz="1800">
                          <a:latin typeface="Cambria Math" panose="02040503050406030204" pitchFamily="18" charset="0"/>
                        </a:rPr>
                        <m:t>𝛼</m:t>
                      </m:r>
                      <m:r>
                        <a:rPr lang="en-GB" sz="1800">
                          <a:latin typeface="Cambria Math" panose="02040503050406030204" pitchFamily="18" charset="0"/>
                        </a:rPr>
                        <m:t>=95%, </m:t>
                      </m:r>
                      <m:r>
                        <a:rPr lang="en-GB" sz="1800">
                          <a:latin typeface="Cambria Math" panose="02040503050406030204" pitchFamily="18" charset="0"/>
                        </a:rPr>
                        <m:t>𝑐𝑜𝑛𝑓𝑖𝑑𝑒𝑛𝑐𝑒</m:t>
                      </m:r>
                      <m:r>
                        <a:rPr lang="en-GB" sz="1800">
                          <a:latin typeface="Cambria Math" panose="02040503050406030204" pitchFamily="18" charset="0"/>
                        </a:rPr>
                        <m:t> </m:t>
                      </m:r>
                      <m:r>
                        <a:rPr lang="en-GB" sz="1800">
                          <a:latin typeface="Cambria Math" panose="02040503050406030204" pitchFamily="18" charset="0"/>
                        </a:rPr>
                        <m:t>𝑙𝑒𝑣𝑒𝑙</m:t>
                      </m:r>
                    </m:oMath>
                  </m:oMathPara>
                </a14:m>
                <a:endParaRPr lang="en-US" sz="18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914400" y="1219200"/>
                <a:ext cx="10363200" cy="5018112"/>
              </a:xfrm>
              <a:blipFill>
                <a:blip r:embed="rId2"/>
                <a:stretch>
                  <a:fillRect l="-1353" r="-294"/>
                </a:stretch>
              </a:blipFill>
            </p:spPr>
            <p:txBody>
              <a:bodyPr/>
              <a:lstStyle/>
              <a:p>
                <a:r>
                  <a:rPr lang="el-GR">
                    <a:noFill/>
                  </a:rPr>
                  <a:t> </a:t>
                </a:r>
              </a:p>
            </p:txBody>
          </p:sp>
        </mc:Fallback>
      </mc:AlternateContent>
    </p:spTree>
    <p:extLst>
      <p:ext uri="{BB962C8B-B14F-4D97-AF65-F5344CB8AC3E}">
        <p14:creationId xmlns:p14="http://schemas.microsoft.com/office/powerpoint/2010/main" val="35748448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Remedy-Symptom </a:t>
            </a:r>
            <a:r>
              <a:rPr lang="en-US" dirty="0" err="1"/>
              <a:t>LR</a:t>
            </a:r>
            <a:r>
              <a:rPr lang="en-US" dirty="0"/>
              <a:t> computations</a:t>
            </a:r>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graphicFrame>
        <p:nvGraphicFramePr>
          <p:cNvPr id="6" name="Θέση περιεχομένου 3"/>
          <p:cNvGraphicFramePr>
            <a:graphicFrameLocks/>
          </p:cNvGraphicFramePr>
          <p:nvPr>
            <p:extLst/>
          </p:nvPr>
        </p:nvGraphicFramePr>
        <p:xfrm>
          <a:off x="1631504" y="2096852"/>
          <a:ext cx="8640960" cy="3154680"/>
        </p:xfrm>
        <a:graphic>
          <a:graphicData uri="http://schemas.openxmlformats.org/drawingml/2006/table">
            <a:tbl>
              <a:tblPr firstRow="1" firstCol="1" bandRow="1"/>
              <a:tblGrid>
                <a:gridCol w="5546945">
                  <a:extLst>
                    <a:ext uri="{9D8B030D-6E8A-4147-A177-3AD203B41FA5}">
                      <a16:colId xmlns:a16="http://schemas.microsoft.com/office/drawing/2014/main" val="20000"/>
                    </a:ext>
                  </a:extLst>
                </a:gridCol>
                <a:gridCol w="1100398">
                  <a:extLst>
                    <a:ext uri="{9D8B030D-6E8A-4147-A177-3AD203B41FA5}">
                      <a16:colId xmlns:a16="http://schemas.microsoft.com/office/drawing/2014/main" val="20001"/>
                    </a:ext>
                  </a:extLst>
                </a:gridCol>
                <a:gridCol w="593198">
                  <a:extLst>
                    <a:ext uri="{9D8B030D-6E8A-4147-A177-3AD203B41FA5}">
                      <a16:colId xmlns:a16="http://schemas.microsoft.com/office/drawing/2014/main" val="20002"/>
                    </a:ext>
                  </a:extLst>
                </a:gridCol>
                <a:gridCol w="681152">
                  <a:extLst>
                    <a:ext uri="{9D8B030D-6E8A-4147-A177-3AD203B41FA5}">
                      <a16:colId xmlns:a16="http://schemas.microsoft.com/office/drawing/2014/main" val="20003"/>
                    </a:ext>
                  </a:extLst>
                </a:gridCol>
                <a:gridCol w="719267">
                  <a:extLst>
                    <a:ext uri="{9D8B030D-6E8A-4147-A177-3AD203B41FA5}">
                      <a16:colId xmlns:a16="http://schemas.microsoft.com/office/drawing/2014/main" val="20004"/>
                    </a:ext>
                  </a:extLst>
                </a:gridCol>
              </a:tblGrid>
              <a:tr h="270510">
                <a:tc>
                  <a:txBody>
                    <a:bodyPr/>
                    <a:lstStyle/>
                    <a:p>
                      <a:pPr>
                        <a:lnSpc>
                          <a:spcPct val="115000"/>
                        </a:lnSpc>
                        <a:spcAft>
                          <a:spcPts val="0"/>
                        </a:spcAft>
                      </a:pPr>
                      <a:r>
                        <a:rPr lang="en-GB" sz="1800" dirty="0">
                          <a:solidFill>
                            <a:srgbClr val="FFFFFF"/>
                          </a:solidFill>
                          <a:effectLst/>
                          <a:latin typeface="Calibri"/>
                          <a:ea typeface="Times New Roman"/>
                          <a:cs typeface="Times New Roman"/>
                        </a:rPr>
                        <a:t>Remedy - Symptom Combination</a:t>
                      </a:r>
                      <a:endParaRPr lang="el-GR" sz="1800" dirty="0">
                        <a:effectLst/>
                        <a:latin typeface="Calibri"/>
                        <a:ea typeface="Times New Roman"/>
                        <a:cs typeface="Times New Roman"/>
                      </a:endParaRPr>
                    </a:p>
                  </a:txBody>
                  <a:tcPr marL="68580" marR="68580" marT="0" marB="0" anchor="b">
                    <a:lnL>
                      <a:noFill/>
                    </a:lnL>
                    <a:lnR>
                      <a:noFill/>
                    </a:lnR>
                    <a:lnT>
                      <a:noFill/>
                    </a:lnT>
                    <a:lnB w="12700" cap="flat" cmpd="sng" algn="ctr">
                      <a:solidFill>
                        <a:srgbClr val="DCE6F1"/>
                      </a:solidFill>
                      <a:prstDash val="solid"/>
                      <a:round/>
                      <a:headEnd type="none" w="med" len="med"/>
                      <a:tailEnd type="none" w="med" len="med"/>
                    </a:lnB>
                    <a:solidFill>
                      <a:srgbClr val="366092"/>
                    </a:solidFill>
                  </a:tcPr>
                </a:tc>
                <a:tc>
                  <a:txBody>
                    <a:bodyPr/>
                    <a:lstStyle/>
                    <a:p>
                      <a:pPr>
                        <a:lnSpc>
                          <a:spcPct val="115000"/>
                        </a:lnSpc>
                        <a:spcAft>
                          <a:spcPts val="0"/>
                        </a:spcAft>
                      </a:pPr>
                      <a:r>
                        <a:rPr lang="en-GB" sz="1800">
                          <a:solidFill>
                            <a:srgbClr val="FFFFFF"/>
                          </a:solidFill>
                          <a:effectLst/>
                          <a:latin typeface="Calibri"/>
                          <a:ea typeface="Times New Roman"/>
                          <a:cs typeface="Times New Roman"/>
                        </a:rPr>
                        <a:t>Sensitivity</a:t>
                      </a:r>
                      <a:endParaRPr lang="el-GR" sz="1800">
                        <a:effectLst/>
                        <a:latin typeface="Calibri"/>
                        <a:ea typeface="Times New Roman"/>
                        <a:cs typeface="Times New Roman"/>
                      </a:endParaRPr>
                    </a:p>
                  </a:txBody>
                  <a:tcPr marL="68580" marR="68580" marT="0" marB="0" anchor="b">
                    <a:lnL>
                      <a:noFill/>
                    </a:lnL>
                    <a:lnR>
                      <a:noFill/>
                    </a:lnR>
                    <a:lnT>
                      <a:noFill/>
                    </a:lnT>
                    <a:lnB w="12700" cap="flat" cmpd="sng" algn="ctr">
                      <a:solidFill>
                        <a:srgbClr val="B8CCE4"/>
                      </a:solidFill>
                      <a:prstDash val="solid"/>
                      <a:round/>
                      <a:headEnd type="none" w="med" len="med"/>
                      <a:tailEnd type="none" w="med" len="med"/>
                    </a:lnB>
                    <a:solidFill>
                      <a:srgbClr val="366092"/>
                    </a:solidFill>
                  </a:tcPr>
                </a:tc>
                <a:tc>
                  <a:txBody>
                    <a:bodyPr/>
                    <a:lstStyle/>
                    <a:p>
                      <a:pPr>
                        <a:lnSpc>
                          <a:spcPct val="115000"/>
                        </a:lnSpc>
                        <a:spcAft>
                          <a:spcPts val="0"/>
                        </a:spcAft>
                      </a:pPr>
                      <a:r>
                        <a:rPr lang="en-GB" sz="1800">
                          <a:solidFill>
                            <a:srgbClr val="FFFFFF"/>
                          </a:solidFill>
                          <a:effectLst/>
                          <a:latin typeface="Calibri"/>
                          <a:ea typeface="Times New Roman"/>
                          <a:cs typeface="Times New Roman"/>
                        </a:rPr>
                        <a:t>LR</a:t>
                      </a:r>
                      <a:endParaRPr lang="el-GR" sz="1800">
                        <a:effectLst/>
                        <a:latin typeface="Calibri"/>
                        <a:ea typeface="Times New Roman"/>
                        <a:cs typeface="Times New Roman"/>
                      </a:endParaRPr>
                    </a:p>
                  </a:txBody>
                  <a:tcPr marL="68580" marR="68580" marT="0" marB="0" anchor="b">
                    <a:lnL>
                      <a:noFill/>
                    </a:lnL>
                    <a:lnR>
                      <a:noFill/>
                    </a:lnR>
                    <a:lnT>
                      <a:noFill/>
                    </a:lnT>
                    <a:lnB w="12700" cap="flat" cmpd="sng" algn="ctr">
                      <a:solidFill>
                        <a:srgbClr val="B8CCE4"/>
                      </a:solidFill>
                      <a:prstDash val="solid"/>
                      <a:round/>
                      <a:headEnd type="none" w="med" len="med"/>
                      <a:tailEnd type="none" w="med" len="med"/>
                    </a:lnB>
                    <a:solidFill>
                      <a:srgbClr val="366092"/>
                    </a:solidFill>
                  </a:tcPr>
                </a:tc>
                <a:tc>
                  <a:txBody>
                    <a:bodyPr/>
                    <a:lstStyle/>
                    <a:p>
                      <a:pPr>
                        <a:lnSpc>
                          <a:spcPct val="115000"/>
                        </a:lnSpc>
                        <a:spcAft>
                          <a:spcPts val="0"/>
                        </a:spcAft>
                      </a:pPr>
                      <a:r>
                        <a:rPr lang="en-GB" sz="1800">
                          <a:solidFill>
                            <a:srgbClr val="FFFFFF"/>
                          </a:solidFill>
                          <a:effectLst/>
                          <a:latin typeface="Calibri"/>
                          <a:ea typeface="Times New Roman"/>
                          <a:cs typeface="Times New Roman"/>
                        </a:rPr>
                        <a:t>LR min</a:t>
                      </a:r>
                      <a:endParaRPr lang="el-GR" sz="1800">
                        <a:effectLst/>
                        <a:latin typeface="Calibri"/>
                        <a:ea typeface="Times New Roman"/>
                        <a:cs typeface="Times New Roman"/>
                      </a:endParaRPr>
                    </a:p>
                  </a:txBody>
                  <a:tcPr marL="68580" marR="68580" marT="0" marB="0" anchor="b">
                    <a:lnL>
                      <a:noFill/>
                    </a:lnL>
                    <a:lnR>
                      <a:noFill/>
                    </a:lnR>
                    <a:lnT>
                      <a:noFill/>
                    </a:lnT>
                    <a:lnB w="12700" cap="flat" cmpd="sng" algn="ctr">
                      <a:solidFill>
                        <a:srgbClr val="B8CCE4"/>
                      </a:solidFill>
                      <a:prstDash val="solid"/>
                      <a:round/>
                      <a:headEnd type="none" w="med" len="med"/>
                      <a:tailEnd type="none" w="med" len="med"/>
                    </a:lnB>
                    <a:solidFill>
                      <a:srgbClr val="366092"/>
                    </a:solidFill>
                  </a:tcPr>
                </a:tc>
                <a:tc>
                  <a:txBody>
                    <a:bodyPr/>
                    <a:lstStyle/>
                    <a:p>
                      <a:pPr>
                        <a:lnSpc>
                          <a:spcPct val="115000"/>
                        </a:lnSpc>
                        <a:spcAft>
                          <a:spcPts val="0"/>
                        </a:spcAft>
                      </a:pPr>
                      <a:r>
                        <a:rPr lang="en-GB" sz="1800">
                          <a:solidFill>
                            <a:srgbClr val="FFFFFF"/>
                          </a:solidFill>
                          <a:effectLst/>
                          <a:latin typeface="Calibri"/>
                          <a:ea typeface="Times New Roman"/>
                          <a:cs typeface="Times New Roman"/>
                        </a:rPr>
                        <a:t>LR max</a:t>
                      </a:r>
                      <a:endParaRPr lang="el-GR" sz="1800">
                        <a:effectLst/>
                        <a:latin typeface="Calibri"/>
                        <a:ea typeface="Times New Roman"/>
                        <a:cs typeface="Times New Roman"/>
                      </a:endParaRPr>
                    </a:p>
                  </a:txBody>
                  <a:tcPr marL="68580" marR="68580" marT="0" marB="0" anchor="b">
                    <a:lnL>
                      <a:noFill/>
                    </a:lnL>
                    <a:lnR>
                      <a:noFill/>
                    </a:lnR>
                    <a:lnT>
                      <a:noFill/>
                    </a:lnT>
                    <a:lnB w="12700" cap="flat" cmpd="sng" algn="ctr">
                      <a:solidFill>
                        <a:srgbClr val="B8CCE4"/>
                      </a:solidFill>
                      <a:prstDash val="solid"/>
                      <a:round/>
                      <a:headEnd type="none" w="med" len="med"/>
                      <a:tailEnd type="none" w="med" len="med"/>
                    </a:lnB>
                    <a:solidFill>
                      <a:srgbClr val="366092"/>
                    </a:solidFill>
                  </a:tcPr>
                </a:tc>
                <a:extLst>
                  <a:ext uri="{0D108BD9-81ED-4DB2-BD59-A6C34878D82A}">
                    <a16:rowId xmlns:a16="http://schemas.microsoft.com/office/drawing/2014/main" val="10000"/>
                  </a:ext>
                </a:extLst>
              </a:tr>
              <a:tr h="179705">
                <a:tc>
                  <a:txBody>
                    <a:bodyPr/>
                    <a:lstStyle/>
                    <a:p>
                      <a:pPr>
                        <a:lnSpc>
                          <a:spcPct val="115000"/>
                        </a:lnSpc>
                        <a:spcAft>
                          <a:spcPts val="0"/>
                        </a:spcAft>
                      </a:pPr>
                      <a:r>
                        <a:rPr lang="en-GB" sz="1800">
                          <a:solidFill>
                            <a:srgbClr val="FFFFFF"/>
                          </a:solidFill>
                          <a:effectLst/>
                          <a:latin typeface="Calibri"/>
                          <a:ea typeface="Times New Roman"/>
                          <a:cs typeface="Times New Roman"/>
                        </a:rPr>
                        <a:t>Arsenicum album</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B8CCE4"/>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B8CCE4"/>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B8CCE4"/>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B8CCE4"/>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extLst>
                  <a:ext uri="{0D108BD9-81ED-4DB2-BD59-A6C34878D82A}">
                    <a16:rowId xmlns:a16="http://schemas.microsoft.com/office/drawing/2014/main" val="10001"/>
                  </a:ext>
                </a:extLst>
              </a:tr>
              <a:tr h="179705">
                <a:tc>
                  <a:txBody>
                    <a:bodyPr/>
                    <a:lstStyle/>
                    <a:p>
                      <a:pPr indent="139700">
                        <a:lnSpc>
                          <a:spcPct val="115000"/>
                        </a:lnSpc>
                        <a:spcAft>
                          <a:spcPts val="0"/>
                        </a:spcAft>
                      </a:pPr>
                      <a:r>
                        <a:rPr lang="en-GB" sz="1800" dirty="0">
                          <a:solidFill>
                            <a:srgbClr val="000000"/>
                          </a:solidFill>
                          <a:effectLst/>
                          <a:latin typeface="Calibri"/>
                          <a:ea typeface="Times New Roman"/>
                          <a:cs typeface="Times New Roman"/>
                        </a:rPr>
                        <a:t>MIND - FASTIDIOUS</a:t>
                      </a:r>
                      <a:endParaRPr lang="el-GR" sz="1800" dirty="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34.1%</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6.9</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5.4</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8.9</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extLst>
                  <a:ext uri="{0D108BD9-81ED-4DB2-BD59-A6C34878D82A}">
                    <a16:rowId xmlns:a16="http://schemas.microsoft.com/office/drawing/2014/main" val="10002"/>
                  </a:ext>
                </a:extLst>
              </a:tr>
              <a:tr h="179705">
                <a:tc>
                  <a:txBody>
                    <a:bodyPr/>
                    <a:lstStyle/>
                    <a:p>
                      <a:pPr indent="139700">
                        <a:lnSpc>
                          <a:spcPct val="115000"/>
                        </a:lnSpc>
                        <a:spcAft>
                          <a:spcPts val="0"/>
                        </a:spcAft>
                      </a:pPr>
                      <a:r>
                        <a:rPr lang="en-GB" sz="1800">
                          <a:solidFill>
                            <a:srgbClr val="000000"/>
                          </a:solidFill>
                          <a:effectLst/>
                          <a:latin typeface="Calibri"/>
                          <a:ea typeface="Times New Roman"/>
                          <a:cs typeface="Times New Roman"/>
                        </a:rPr>
                        <a:t>STOMACH - THIRST - small quantities, for (in sips) - often</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22.5%</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16.2</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11.4</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23.1</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extLst>
                  <a:ext uri="{0D108BD9-81ED-4DB2-BD59-A6C34878D82A}">
                    <a16:rowId xmlns:a16="http://schemas.microsoft.com/office/drawing/2014/main" val="10003"/>
                  </a:ext>
                </a:extLst>
              </a:tr>
              <a:tr h="179705">
                <a:tc>
                  <a:txBody>
                    <a:bodyPr/>
                    <a:lstStyle/>
                    <a:p>
                      <a:pPr>
                        <a:lnSpc>
                          <a:spcPct val="115000"/>
                        </a:lnSpc>
                        <a:spcAft>
                          <a:spcPts val="0"/>
                        </a:spcAft>
                      </a:pPr>
                      <a:r>
                        <a:rPr lang="en-GB" sz="1800" dirty="0" err="1">
                          <a:solidFill>
                            <a:srgbClr val="FFFFFF"/>
                          </a:solidFill>
                          <a:effectLst/>
                          <a:latin typeface="Calibri"/>
                          <a:ea typeface="Times New Roman"/>
                          <a:cs typeface="Times New Roman"/>
                        </a:rPr>
                        <a:t>Causticum</a:t>
                      </a:r>
                      <a:endParaRPr lang="el-GR" sz="1800" dirty="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extLst>
                  <a:ext uri="{0D108BD9-81ED-4DB2-BD59-A6C34878D82A}">
                    <a16:rowId xmlns:a16="http://schemas.microsoft.com/office/drawing/2014/main" val="10004"/>
                  </a:ext>
                </a:extLst>
              </a:tr>
              <a:tr h="179705">
                <a:tc>
                  <a:txBody>
                    <a:bodyPr/>
                    <a:lstStyle/>
                    <a:p>
                      <a:pPr indent="139700">
                        <a:lnSpc>
                          <a:spcPct val="115000"/>
                        </a:lnSpc>
                        <a:spcAft>
                          <a:spcPts val="0"/>
                        </a:spcAft>
                      </a:pPr>
                      <a:r>
                        <a:rPr lang="en-GB" sz="1800">
                          <a:solidFill>
                            <a:srgbClr val="000000"/>
                          </a:solidFill>
                          <a:effectLst/>
                          <a:latin typeface="Calibri"/>
                          <a:ea typeface="Times New Roman"/>
                          <a:cs typeface="Times New Roman"/>
                        </a:rPr>
                        <a:t>MIND - INJUSTICE, cannot support</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60.3%</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14.6</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11.9</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17.9</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extLst>
                  <a:ext uri="{0D108BD9-81ED-4DB2-BD59-A6C34878D82A}">
                    <a16:rowId xmlns:a16="http://schemas.microsoft.com/office/drawing/2014/main" val="10005"/>
                  </a:ext>
                </a:extLst>
              </a:tr>
              <a:tr h="179705">
                <a:tc>
                  <a:txBody>
                    <a:bodyPr/>
                    <a:lstStyle/>
                    <a:p>
                      <a:pPr indent="139700">
                        <a:lnSpc>
                          <a:spcPct val="115000"/>
                        </a:lnSpc>
                        <a:spcAft>
                          <a:spcPts val="0"/>
                        </a:spcAft>
                      </a:pPr>
                      <a:r>
                        <a:rPr lang="en-GB" sz="1800">
                          <a:solidFill>
                            <a:srgbClr val="000000"/>
                          </a:solidFill>
                          <a:effectLst/>
                          <a:latin typeface="Calibri"/>
                          <a:ea typeface="Times New Roman"/>
                          <a:cs typeface="Times New Roman"/>
                        </a:rPr>
                        <a:t>MIND - SYMPATHETIC</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37.0%</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3.6</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2.6</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4.9</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extLst>
                  <a:ext uri="{0D108BD9-81ED-4DB2-BD59-A6C34878D82A}">
                    <a16:rowId xmlns:a16="http://schemas.microsoft.com/office/drawing/2014/main" val="10006"/>
                  </a:ext>
                </a:extLst>
              </a:tr>
              <a:tr h="179705">
                <a:tc>
                  <a:txBody>
                    <a:bodyPr/>
                    <a:lstStyle/>
                    <a:p>
                      <a:pPr>
                        <a:lnSpc>
                          <a:spcPct val="115000"/>
                        </a:lnSpc>
                        <a:spcAft>
                          <a:spcPts val="0"/>
                        </a:spcAft>
                      </a:pPr>
                      <a:r>
                        <a:rPr lang="en-GB" sz="1800">
                          <a:solidFill>
                            <a:srgbClr val="FFFFFF"/>
                          </a:solidFill>
                          <a:effectLst/>
                          <a:latin typeface="Calibri"/>
                          <a:ea typeface="Times New Roman"/>
                          <a:cs typeface="Times New Roman"/>
                        </a:rPr>
                        <a:t>Ignatia amara</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tc>
                  <a:txBody>
                    <a:bodyPr/>
                    <a:lstStyle/>
                    <a:p>
                      <a:pPr>
                        <a:lnSpc>
                          <a:spcPct val="115000"/>
                        </a:lnSpc>
                      </a:pPr>
                      <a:endParaRPr lang="el-GR" sz="1800">
                        <a:effectLst/>
                        <a:latin typeface="Calibri"/>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solidFill>
                      <a:srgbClr val="95B3D7"/>
                    </a:solidFill>
                  </a:tcPr>
                </a:tc>
                <a:extLst>
                  <a:ext uri="{0D108BD9-81ED-4DB2-BD59-A6C34878D82A}">
                    <a16:rowId xmlns:a16="http://schemas.microsoft.com/office/drawing/2014/main" val="10007"/>
                  </a:ext>
                </a:extLst>
              </a:tr>
              <a:tr h="179705">
                <a:tc>
                  <a:txBody>
                    <a:bodyPr/>
                    <a:lstStyle/>
                    <a:p>
                      <a:pPr indent="139700">
                        <a:lnSpc>
                          <a:spcPct val="115000"/>
                        </a:lnSpc>
                        <a:spcAft>
                          <a:spcPts val="0"/>
                        </a:spcAft>
                      </a:pPr>
                      <a:r>
                        <a:rPr lang="en-GB" sz="1800">
                          <a:solidFill>
                            <a:srgbClr val="000000"/>
                          </a:solidFill>
                          <a:effectLst/>
                          <a:latin typeface="Calibri"/>
                          <a:ea typeface="Times New Roman"/>
                          <a:cs typeface="Times New Roman"/>
                        </a:rPr>
                        <a:t>MIND - GRIEF - silent</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21.5%</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a:solidFill>
                            <a:srgbClr val="000000"/>
                          </a:solidFill>
                          <a:effectLst/>
                          <a:latin typeface="Calibri"/>
                          <a:ea typeface="Times New Roman"/>
                          <a:cs typeface="Times New Roman"/>
                        </a:rPr>
                        <a:t>14.3</a:t>
                      </a:r>
                      <a:endParaRPr lang="el-GR" sz="180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dirty="0">
                          <a:solidFill>
                            <a:srgbClr val="000000"/>
                          </a:solidFill>
                          <a:effectLst/>
                          <a:latin typeface="Calibri"/>
                          <a:ea typeface="Times New Roman"/>
                          <a:cs typeface="Times New Roman"/>
                        </a:rPr>
                        <a:t>9.7</a:t>
                      </a:r>
                      <a:endParaRPr lang="el-GR" sz="1800" dirty="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tc>
                  <a:txBody>
                    <a:bodyPr/>
                    <a:lstStyle/>
                    <a:p>
                      <a:pPr algn="r">
                        <a:lnSpc>
                          <a:spcPct val="115000"/>
                        </a:lnSpc>
                        <a:spcAft>
                          <a:spcPts val="0"/>
                        </a:spcAft>
                      </a:pPr>
                      <a:r>
                        <a:rPr lang="en-GB" sz="1800" dirty="0">
                          <a:solidFill>
                            <a:srgbClr val="000000"/>
                          </a:solidFill>
                          <a:effectLst/>
                          <a:latin typeface="Calibri"/>
                          <a:ea typeface="Times New Roman"/>
                          <a:cs typeface="Times New Roman"/>
                        </a:rPr>
                        <a:t>21.1</a:t>
                      </a:r>
                      <a:endParaRPr lang="el-GR" sz="1800" dirty="0">
                        <a:effectLst/>
                        <a:latin typeface="Calibri"/>
                        <a:ea typeface="Times New Roman"/>
                        <a:cs typeface="Times New Roman"/>
                      </a:endParaRPr>
                    </a:p>
                  </a:txBody>
                  <a:tcPr marL="68580" marR="68580" marT="0" marB="0" anchor="b">
                    <a:lnL>
                      <a:noFill/>
                    </a:lnL>
                    <a:lnR>
                      <a:noFill/>
                    </a:lnR>
                    <a:lnT w="12700" cap="flat" cmpd="sng" algn="ctr">
                      <a:solidFill>
                        <a:srgbClr val="DCE6F1"/>
                      </a:solidFill>
                      <a:prstDash val="solid"/>
                      <a:round/>
                      <a:headEnd type="none" w="med" len="med"/>
                      <a:tailEnd type="none" w="med" len="med"/>
                    </a:lnT>
                    <a:lnB w="12700" cap="flat" cmpd="sng" algn="ctr">
                      <a:solidFill>
                        <a:srgbClr val="DCE6F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761755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of symptoms</a:t>
            </a:r>
          </a:p>
        </p:txBody>
      </p:sp>
      <p:sp>
        <p:nvSpPr>
          <p:cNvPr id="3" name="Content Placeholder 2"/>
          <p:cNvSpPr>
            <a:spLocks noGrp="1"/>
          </p:cNvSpPr>
          <p:nvPr>
            <p:ph idx="1"/>
          </p:nvPr>
        </p:nvSpPr>
        <p:spPr>
          <a:xfrm>
            <a:off x="554321" y="5604511"/>
            <a:ext cx="10363200" cy="4627563"/>
          </a:xfrm>
        </p:spPr>
        <p:txBody>
          <a:bodyPr/>
          <a:lstStyle/>
          <a:p>
            <a:endParaRPr lang="en-US" dirty="0"/>
          </a:p>
        </p:txBody>
      </p:sp>
      <p:sp>
        <p:nvSpPr>
          <p:cNvPr id="4" name="Text Placeholder 3"/>
          <p:cNvSpPr>
            <a:spLocks noGrp="1"/>
          </p:cNvSpPr>
          <p:nvPr>
            <p:ph type="body" sz="quarter" idx="10"/>
          </p:nvPr>
        </p:nvSpPr>
        <p:spPr>
          <a:xfrm>
            <a:off x="914400" y="969454"/>
            <a:ext cx="10363200" cy="1451434"/>
          </a:xfrm>
        </p:spPr>
        <p:txBody>
          <a:bodyPr>
            <a:normAutofit/>
          </a:bodyPr>
          <a:lstStyle/>
          <a:p>
            <a:r>
              <a:rPr lang="en-US" dirty="0"/>
              <a:t>The most common combinations of two symptoms have been examined for several remedies. There have been computed around 500 LRs. The combinations are important in the selection of the appropriate remedy and resembles the thinking process of the prescriber.</a:t>
            </a:r>
          </a:p>
          <a:p>
            <a:endParaRPr lang="en-US" dirty="0"/>
          </a:p>
        </p:txBody>
      </p:sp>
      <p:graphicFrame>
        <p:nvGraphicFramePr>
          <p:cNvPr id="5" name="Αντικείμενο 4"/>
          <p:cNvGraphicFramePr>
            <a:graphicFrameLocks noChangeAspect="1"/>
          </p:cNvGraphicFramePr>
          <p:nvPr>
            <p:extLst>
              <p:ext uri="{D42A27DB-BD31-4B8C-83A1-F6EECF244321}">
                <p14:modId xmlns:p14="http://schemas.microsoft.com/office/powerpoint/2010/main" val="2514235262"/>
              </p:ext>
            </p:extLst>
          </p:nvPr>
        </p:nvGraphicFramePr>
        <p:xfrm>
          <a:off x="2063552" y="1736812"/>
          <a:ext cx="7740860" cy="5124183"/>
        </p:xfrm>
        <a:graphic>
          <a:graphicData uri="http://schemas.openxmlformats.org/presentationml/2006/ole">
            <mc:AlternateContent xmlns:mc="http://schemas.openxmlformats.org/markup-compatibility/2006">
              <mc:Choice xmlns:v="urn:schemas-microsoft-com:vml" Requires="v">
                <p:oleObj spid="_x0000_s1057" name="Document" r:id="rId3" imgW="7206118" imgH="4770041" progId="Word.Document.12">
                  <p:embed/>
                </p:oleObj>
              </mc:Choice>
              <mc:Fallback>
                <p:oleObj name="Document" r:id="rId3" imgW="7206118" imgH="4770041" progId="Word.Document.12">
                  <p:embed/>
                  <p:pic>
                    <p:nvPicPr>
                      <p:cNvPr id="5" name="Αντικείμενο 4"/>
                      <p:cNvPicPr/>
                      <p:nvPr/>
                    </p:nvPicPr>
                    <p:blipFill>
                      <a:blip r:embed="rId4"/>
                      <a:stretch>
                        <a:fillRect/>
                      </a:stretch>
                    </p:blipFill>
                    <p:spPr>
                      <a:xfrm>
                        <a:off x="2063552" y="1736812"/>
                        <a:ext cx="7740860" cy="5124183"/>
                      </a:xfrm>
                      <a:prstGeom prst="rect">
                        <a:avLst/>
                      </a:prstGeom>
                    </p:spPr>
                  </p:pic>
                </p:oleObj>
              </mc:Fallback>
            </mc:AlternateContent>
          </a:graphicData>
        </a:graphic>
      </p:graphicFrame>
    </p:spTree>
    <p:extLst>
      <p:ext uri="{BB962C8B-B14F-4D97-AF65-F5344CB8AC3E}">
        <p14:creationId xmlns:p14="http://schemas.microsoft.com/office/powerpoint/2010/main" val="16627225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small Repertory based on Likelihood Ratios alone</a:t>
            </a:r>
          </a:p>
        </p:txBody>
      </p:sp>
      <p:sp>
        <p:nvSpPr>
          <p:cNvPr id="3" name="Content Placeholder 2"/>
          <p:cNvSpPr>
            <a:spLocks noGrp="1"/>
          </p:cNvSpPr>
          <p:nvPr>
            <p:ph idx="1"/>
          </p:nvPr>
        </p:nvSpPr>
        <p:spPr>
          <a:xfrm>
            <a:off x="914400" y="1540610"/>
            <a:ext cx="10363200" cy="5092746"/>
          </a:xfrm>
        </p:spPr>
        <p:txBody>
          <a:bodyPr>
            <a:normAutofit/>
          </a:bodyPr>
          <a:lstStyle/>
          <a:p>
            <a:pPr marL="0" indent="0">
              <a:buNone/>
            </a:pPr>
            <a:r>
              <a:rPr lang="en-US" dirty="0"/>
              <a:t>Data from online usage has given the possibility to create a small repertory of symptoms derived only from LR calculation.</a:t>
            </a:r>
          </a:p>
          <a:p>
            <a:pPr marL="0" indent="0">
              <a:buNone/>
            </a:pPr>
            <a:r>
              <a:rPr lang="en-US" dirty="0" smtClean="0"/>
              <a:t>The </a:t>
            </a:r>
            <a:r>
              <a:rPr lang="en-US" dirty="0"/>
              <a:t>main criteria for case filtering were: the time period from prescription to follow up, distribution of symptoms in different chapters and underlining. </a:t>
            </a:r>
          </a:p>
          <a:p>
            <a:pPr marL="0" indent="0">
              <a:buNone/>
            </a:pPr>
            <a:r>
              <a:rPr lang="en-US" dirty="0" smtClean="0"/>
              <a:t>In </a:t>
            </a:r>
            <a:r>
              <a:rPr lang="en-US" dirty="0"/>
              <a:t>this way 29097 cases were selected. </a:t>
            </a:r>
          </a:p>
          <a:p>
            <a:pPr marL="0" indent="0">
              <a:buNone/>
            </a:pPr>
            <a:r>
              <a:rPr lang="en-US" dirty="0" smtClean="0"/>
              <a:t>The </a:t>
            </a:r>
            <a:r>
              <a:rPr lang="en-US" dirty="0"/>
              <a:t>analysis produced 9071 remedy-symptom likelihood ratios with the corresponding confidence intervals, regarding 194 different remedies and 2288 different symptoms</a:t>
            </a:r>
            <a:r>
              <a:rPr lang="en-US" dirty="0" smtClean="0"/>
              <a:t>.</a:t>
            </a:r>
          </a:p>
          <a:p>
            <a:pPr marL="0" indent="0">
              <a:buNone/>
            </a:pPr>
            <a:endParaRPr lang="en-US" dirty="0"/>
          </a:p>
          <a:p>
            <a:pPr marL="0" indent="0">
              <a:buNone/>
            </a:pPr>
            <a:r>
              <a:rPr lang="en-US" dirty="0" smtClean="0"/>
              <a:t>This </a:t>
            </a:r>
            <a:r>
              <a:rPr lang="en-US" dirty="0"/>
              <a:t>small repertory produced similar results to the results of the whole repertory when using </a:t>
            </a:r>
            <a:r>
              <a:rPr lang="en-US" dirty="0" smtClean="0"/>
              <a:t>simple flat </a:t>
            </a:r>
            <a:r>
              <a:rPr lang="en-US" dirty="0" err="1"/>
              <a:t>repertorization</a:t>
            </a:r>
            <a:r>
              <a:rPr lang="en-US" dirty="0"/>
              <a:t> algorithms.</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9197477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Feedback and continuous improvement</a:t>
            </a:r>
          </a:p>
        </p:txBody>
      </p:sp>
      <p:sp>
        <p:nvSpPr>
          <p:cNvPr id="6" name="Content Placeholder 5"/>
          <p:cNvSpPr>
            <a:spLocks noGrp="1"/>
          </p:cNvSpPr>
          <p:nvPr>
            <p:ph sz="half" idx="2"/>
          </p:nvPr>
        </p:nvSpPr>
        <p:spPr>
          <a:xfrm>
            <a:off x="6197600" y="1452420"/>
            <a:ext cx="5335004" cy="4525963"/>
          </a:xfrm>
        </p:spPr>
        <p:txBody>
          <a:bodyPr/>
          <a:lstStyle/>
          <a:p>
            <a:r>
              <a:rPr lang="en-US" dirty="0"/>
              <a:t>Small repertory based on </a:t>
            </a:r>
            <a:r>
              <a:rPr lang="en-US" dirty="0" err="1"/>
              <a:t>LR</a:t>
            </a:r>
            <a:r>
              <a:rPr lang="en-US" dirty="0"/>
              <a:t> computations:</a:t>
            </a:r>
          </a:p>
          <a:p>
            <a:r>
              <a:rPr lang="en-US" dirty="0"/>
              <a:t>194 different remedies</a:t>
            </a:r>
          </a:p>
          <a:p>
            <a:r>
              <a:rPr lang="en-US" dirty="0"/>
              <a:t>2288 different symptoms</a:t>
            </a:r>
          </a:p>
          <a:p>
            <a:r>
              <a:rPr lang="en-US" dirty="0"/>
              <a:t>9071 remedy-symptom pairs</a:t>
            </a:r>
          </a:p>
          <a:p>
            <a:r>
              <a:rPr lang="en-US" dirty="0"/>
              <a:t>Similar effectiveness compared to whole repertory with flat remedy selection from</a:t>
            </a:r>
          </a:p>
          <a:p>
            <a:r>
              <a:rPr lang="en-US" dirty="0"/>
              <a:t>Potential to improve VC </a:t>
            </a:r>
            <a:r>
              <a:rPr lang="en-US" dirty="0" smtClean="0"/>
              <a:t>by combining repertories.</a:t>
            </a:r>
            <a:endParaRPr lang="en-US" dirty="0"/>
          </a:p>
          <a:p>
            <a:endParaRPr lang="en-US" dirty="0"/>
          </a:p>
        </p:txBody>
      </p:sp>
      <p:sp>
        <p:nvSpPr>
          <p:cNvPr id="7" name="Text Placeholder 6"/>
          <p:cNvSpPr>
            <a:spLocks noGrp="1"/>
          </p:cNvSpPr>
          <p:nvPr>
            <p:ph type="body" sz="quarter" idx="10"/>
          </p:nvPr>
        </p:nvSpPr>
        <p:spPr/>
        <p:txBody>
          <a:bodyPr/>
          <a:lstStyle/>
          <a:p>
            <a:endParaRPr lang="en-US"/>
          </a:p>
        </p:txBody>
      </p:sp>
      <p:graphicFrame>
        <p:nvGraphicFramePr>
          <p:cNvPr id="8" name="Γράφημα 5"/>
          <p:cNvGraphicFramePr>
            <a:graphicFrameLocks noGrp="1"/>
          </p:cNvGraphicFramePr>
          <p:nvPr>
            <p:ph sz="half" idx="1"/>
            <p:extLst>
              <p:ext uri="{D42A27DB-BD31-4B8C-83A1-F6EECF244321}">
                <p14:modId xmlns:p14="http://schemas.microsoft.com/office/powerpoint/2010/main" val="1689287896"/>
              </p:ext>
            </p:extLst>
          </p:nvPr>
        </p:nvGraphicFramePr>
        <p:xfrm>
          <a:off x="914400" y="1452563"/>
          <a:ext cx="5433628" cy="45259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3686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Supporting tools for homeopathic practice</a:t>
            </a:r>
          </a:p>
        </p:txBody>
      </p:sp>
      <p:sp>
        <p:nvSpPr>
          <p:cNvPr id="3" name="Content Placeholder 2"/>
          <p:cNvSpPr>
            <a:spLocks noGrp="1"/>
          </p:cNvSpPr>
          <p:nvPr>
            <p:ph sz="half" idx="1"/>
          </p:nvPr>
        </p:nvSpPr>
        <p:spPr>
          <a:xfrm>
            <a:off x="914400" y="1452420"/>
            <a:ext cx="6775402" cy="4525963"/>
          </a:xfrm>
        </p:spPr>
        <p:txBody>
          <a:bodyPr>
            <a:normAutofit/>
          </a:bodyPr>
          <a:lstStyle/>
          <a:p>
            <a:r>
              <a:rPr lang="en-US" i="1" dirty="0"/>
              <a:t>Targets:</a:t>
            </a:r>
            <a:r>
              <a:rPr lang="en-US" dirty="0"/>
              <a:t> high quality and high accuracy, robust and useful software</a:t>
            </a:r>
          </a:p>
          <a:p>
            <a:r>
              <a:rPr lang="en-US" i="1" dirty="0"/>
              <a:t>Methodology: </a:t>
            </a:r>
            <a:r>
              <a:rPr lang="en-US" dirty="0"/>
              <a:t>Quality improvement paradigm </a:t>
            </a:r>
            <a:br>
              <a:rPr lang="en-US" dirty="0"/>
            </a:br>
            <a:r>
              <a:rPr lang="en-US" dirty="0"/>
              <a:t>A goal-driven feedback-oriented improvement paradigm for software engineering based on total quality principles, and on the plan/do/check/act management cycle </a:t>
            </a:r>
          </a:p>
          <a:p>
            <a:r>
              <a:rPr lang="en-US" i="1" dirty="0"/>
              <a:t>Statistical analysis</a:t>
            </a:r>
          </a:p>
          <a:p>
            <a:r>
              <a:rPr lang="en-US" i="1" dirty="0"/>
              <a:t>Feedback and Continuous improvement: </a:t>
            </a:r>
            <a:r>
              <a:rPr lang="en-US" dirty="0"/>
              <a:t>Users provide useful information for improving both algorithms and the repertory. For example if a remedy cures a symptom many times this is a confirmation for an existing rubric or a case study for a new relation between the remedy and the symptom</a:t>
            </a:r>
          </a:p>
          <a:p>
            <a:endParaRPr lang="en-US"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89802" y="2996952"/>
            <a:ext cx="3587798" cy="2460550"/>
          </a:xfrm>
        </p:spPr>
      </p:pic>
      <p:sp>
        <p:nvSpPr>
          <p:cNvPr id="7" name="Text Placeholder 6"/>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404418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 derived from statistical analysis</a:t>
            </a:r>
            <a:endParaRPr lang="en-US" dirty="0"/>
          </a:p>
        </p:txBody>
      </p:sp>
      <p:sp>
        <p:nvSpPr>
          <p:cNvPr id="3" name="Content Placeholder 2"/>
          <p:cNvSpPr>
            <a:spLocks noGrp="1"/>
          </p:cNvSpPr>
          <p:nvPr>
            <p:ph idx="1"/>
          </p:nvPr>
        </p:nvSpPr>
        <p:spPr>
          <a:xfrm>
            <a:off x="914400" y="1540610"/>
            <a:ext cx="10363200" cy="5092746"/>
          </a:xfrm>
        </p:spPr>
        <p:txBody>
          <a:bodyPr>
            <a:normAutofit/>
          </a:bodyPr>
          <a:lstStyle/>
          <a:p>
            <a:pPr marL="0" indent="0">
              <a:buNone/>
            </a:pPr>
            <a:r>
              <a:rPr lang="en-US" dirty="0"/>
              <a:t>Analysis shows that, even in a concise repertory, only a portion of the whole repertory is widely </a:t>
            </a:r>
            <a:r>
              <a:rPr lang="en-US" dirty="0" smtClean="0"/>
              <a:t>used.</a:t>
            </a:r>
            <a:endParaRPr lang="en-US" dirty="0"/>
          </a:p>
          <a:p>
            <a:pPr marL="0" indent="0">
              <a:buNone/>
            </a:pPr>
            <a:r>
              <a:rPr lang="en-US" dirty="0" smtClean="0"/>
              <a:t>The </a:t>
            </a:r>
            <a:r>
              <a:rPr lang="en-US" dirty="0"/>
              <a:t>study of the relationships between remedies and symptoms through the effectiveness of the treatment provides useful information. In this way common symptom-remedy relationships were confirmed with high likelihood ratios (</a:t>
            </a:r>
            <a:r>
              <a:rPr lang="en-US" dirty="0" err="1"/>
              <a:t>LR</a:t>
            </a:r>
            <a:r>
              <a:rPr lang="en-US" dirty="0" smtClean="0"/>
              <a:t>). </a:t>
            </a:r>
          </a:p>
          <a:p>
            <a:pPr marL="0" indent="0">
              <a:buNone/>
            </a:pPr>
            <a:r>
              <a:rPr lang="en-US" dirty="0" smtClean="0"/>
              <a:t>Combining </a:t>
            </a:r>
            <a:r>
              <a:rPr lang="en-US" dirty="0"/>
              <a:t>statistical analysis together with valid sources </a:t>
            </a:r>
            <a:r>
              <a:rPr lang="en-US" dirty="0" smtClean="0"/>
              <a:t>adjustments </a:t>
            </a:r>
            <a:r>
              <a:rPr lang="en-US" dirty="0"/>
              <a:t>were made in the degrees of keynotes and the mostly used symptoms. </a:t>
            </a:r>
            <a:endParaRPr lang="en-US" dirty="0"/>
          </a:p>
          <a:p>
            <a:pPr marL="0" indent="0">
              <a:buNone/>
            </a:pPr>
            <a:r>
              <a:rPr lang="en-US" dirty="0"/>
              <a:t>Evidence based models can be consistently applied to homeopathic </a:t>
            </a:r>
            <a:r>
              <a:rPr lang="en-US" dirty="0" smtClean="0"/>
              <a:t>cases.</a:t>
            </a:r>
            <a:endParaRPr lang="en-US" dirty="0"/>
          </a:p>
          <a:p>
            <a:pPr marL="0" indent="0">
              <a:buNone/>
            </a:pPr>
            <a:r>
              <a:rPr lang="en-US" dirty="0"/>
              <a:t>Collaborative development of a confirmed and coherent repertory can lead to improved homeopathic </a:t>
            </a:r>
            <a:r>
              <a:rPr lang="en-US" dirty="0" smtClean="0"/>
              <a:t>practice.</a:t>
            </a:r>
            <a:endParaRPr lang="en-US" dirty="0"/>
          </a:p>
          <a:p>
            <a:pPr marL="0" indent="0">
              <a:buNone/>
            </a:pPr>
            <a:endParaRPr lang="en-US" dirty="0"/>
          </a:p>
        </p:txBody>
      </p:sp>
      <p:sp>
        <p:nvSpPr>
          <p:cNvPr id="4" name="Text Placeholder 3"/>
          <p:cNvSpPr>
            <a:spLocks noGrp="1"/>
          </p:cNvSpPr>
          <p:nvPr>
            <p:ph type="body" sz="quarter" idx="10"/>
          </p:nvPr>
        </p:nvSpPr>
        <p:spPr/>
        <p:txBody>
          <a:bodyPr>
            <a:normAutofit/>
          </a:bodyPr>
          <a:lstStyle/>
          <a:p>
            <a:endParaRPr lang="en-US" dirty="0"/>
          </a:p>
        </p:txBody>
      </p:sp>
      <p:pic>
        <p:nvPicPr>
          <p:cNvPr id="5" name="Picture 4"/>
          <p:cNvPicPr>
            <a:picLocks noChangeAspect="1"/>
          </p:cNvPicPr>
          <p:nvPr/>
        </p:nvPicPr>
        <p:blipFill>
          <a:blip r:embed="rId2"/>
          <a:stretch>
            <a:fillRect/>
          </a:stretch>
        </p:blipFill>
        <p:spPr>
          <a:xfrm>
            <a:off x="551384" y="1598424"/>
            <a:ext cx="246262" cy="246400"/>
          </a:xfrm>
          <a:prstGeom prst="rect">
            <a:avLst/>
          </a:prstGeom>
        </p:spPr>
      </p:pic>
      <p:pic>
        <p:nvPicPr>
          <p:cNvPr id="6" name="Picture 5"/>
          <p:cNvPicPr>
            <a:picLocks noChangeAspect="1"/>
          </p:cNvPicPr>
          <p:nvPr/>
        </p:nvPicPr>
        <p:blipFill>
          <a:blip r:embed="rId2"/>
          <a:stretch>
            <a:fillRect/>
          </a:stretch>
        </p:blipFill>
        <p:spPr>
          <a:xfrm>
            <a:off x="556689" y="2343603"/>
            <a:ext cx="246262" cy="246400"/>
          </a:xfrm>
          <a:prstGeom prst="rect">
            <a:avLst/>
          </a:prstGeom>
        </p:spPr>
      </p:pic>
      <p:pic>
        <p:nvPicPr>
          <p:cNvPr id="7" name="Picture 6"/>
          <p:cNvPicPr>
            <a:picLocks noChangeAspect="1"/>
          </p:cNvPicPr>
          <p:nvPr/>
        </p:nvPicPr>
        <p:blipFill>
          <a:blip r:embed="rId2"/>
          <a:stretch>
            <a:fillRect/>
          </a:stretch>
        </p:blipFill>
        <p:spPr>
          <a:xfrm>
            <a:off x="556689" y="3434628"/>
            <a:ext cx="246262" cy="246400"/>
          </a:xfrm>
          <a:prstGeom prst="rect">
            <a:avLst/>
          </a:prstGeom>
        </p:spPr>
      </p:pic>
      <p:pic>
        <p:nvPicPr>
          <p:cNvPr id="8" name="Picture 7"/>
          <p:cNvPicPr>
            <a:picLocks noChangeAspect="1"/>
          </p:cNvPicPr>
          <p:nvPr/>
        </p:nvPicPr>
        <p:blipFill>
          <a:blip r:embed="rId2"/>
          <a:stretch>
            <a:fillRect/>
          </a:stretch>
        </p:blipFill>
        <p:spPr>
          <a:xfrm>
            <a:off x="558112" y="4190712"/>
            <a:ext cx="246262" cy="246400"/>
          </a:xfrm>
          <a:prstGeom prst="rect">
            <a:avLst/>
          </a:prstGeom>
        </p:spPr>
      </p:pic>
      <p:pic>
        <p:nvPicPr>
          <p:cNvPr id="9" name="Picture 8"/>
          <p:cNvPicPr>
            <a:picLocks noChangeAspect="1"/>
          </p:cNvPicPr>
          <p:nvPr/>
        </p:nvPicPr>
        <p:blipFill>
          <a:blip r:embed="rId2"/>
          <a:stretch>
            <a:fillRect/>
          </a:stretch>
        </p:blipFill>
        <p:spPr>
          <a:xfrm>
            <a:off x="556689" y="4617132"/>
            <a:ext cx="246262" cy="246400"/>
          </a:xfrm>
          <a:prstGeom prst="rect">
            <a:avLst/>
          </a:prstGeom>
        </p:spPr>
      </p:pic>
    </p:spTree>
    <p:extLst>
      <p:ext uri="{BB962C8B-B14F-4D97-AF65-F5344CB8AC3E}">
        <p14:creationId xmlns:p14="http://schemas.microsoft.com/office/powerpoint/2010/main" val="24631504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Encouraging initial results from analysis</a:t>
            </a:r>
            <a:r>
              <a:rPr lang="en-US" dirty="0" smtClean="0"/>
              <a:t> </a:t>
            </a:r>
            <a:r>
              <a:rPr lang="en-US" dirty="0" smtClean="0"/>
              <a:t>of </a:t>
            </a:r>
            <a:r>
              <a:rPr lang="en-US" dirty="0" smtClean="0"/>
              <a:t>cases</a:t>
            </a:r>
            <a:endParaRPr lang="en-US" dirty="0"/>
          </a:p>
        </p:txBody>
      </p:sp>
      <p:sp>
        <p:nvSpPr>
          <p:cNvPr id="4" name="Content Placeholder 3"/>
          <p:cNvSpPr>
            <a:spLocks noGrp="1"/>
          </p:cNvSpPr>
          <p:nvPr>
            <p:ph idx="1"/>
          </p:nvPr>
        </p:nvSpPr>
        <p:spPr/>
        <p:txBody>
          <a:bodyPr>
            <a:noAutofit/>
          </a:bodyPr>
          <a:lstStyle/>
          <a:p>
            <a:pPr marL="0" indent="0">
              <a:buNone/>
            </a:pPr>
            <a:r>
              <a:rPr lang="en-US" sz="2800" dirty="0" smtClean="0"/>
              <a:t>	</a:t>
            </a:r>
            <a:r>
              <a:rPr lang="en-US" sz="2800" b="1" dirty="0" smtClean="0"/>
              <a:t>Provide </a:t>
            </a:r>
            <a:r>
              <a:rPr lang="en-US" sz="2800" b="1" dirty="0"/>
              <a:t>useful evidence </a:t>
            </a:r>
            <a:r>
              <a:rPr lang="en-US" sz="2800" dirty="0"/>
              <a:t>regarding the effectiveness of </a:t>
            </a:r>
            <a:r>
              <a:rPr lang="en-US" sz="2800" dirty="0" smtClean="0"/>
              <a:t>	homeopathic treatment</a:t>
            </a:r>
          </a:p>
          <a:p>
            <a:endParaRPr lang="en-US" sz="2800" dirty="0"/>
          </a:p>
          <a:p>
            <a:pPr marL="0" indent="0">
              <a:buNone/>
            </a:pPr>
            <a:r>
              <a:rPr lang="en-US" sz="2800" dirty="0" smtClean="0"/>
              <a:t>	</a:t>
            </a:r>
            <a:r>
              <a:rPr lang="en-US" sz="2800" b="1" dirty="0" smtClean="0"/>
              <a:t>Improve </a:t>
            </a:r>
            <a:r>
              <a:rPr lang="en-US" sz="2800" b="1" dirty="0"/>
              <a:t>the repertory </a:t>
            </a:r>
            <a:r>
              <a:rPr lang="en-US" sz="2800" dirty="0"/>
              <a:t>and </a:t>
            </a:r>
            <a:r>
              <a:rPr lang="en-US" sz="2800" dirty="0" err="1"/>
              <a:t>materia</a:t>
            </a:r>
            <a:r>
              <a:rPr lang="en-US" sz="2800" dirty="0"/>
              <a:t> </a:t>
            </a:r>
            <a:r>
              <a:rPr lang="en-US" sz="2800" dirty="0" err="1"/>
              <a:t>medica</a:t>
            </a:r>
            <a:r>
              <a:rPr lang="en-US" sz="2800" dirty="0"/>
              <a:t> from clinical </a:t>
            </a:r>
            <a:r>
              <a:rPr lang="en-US" sz="2800" dirty="0" smtClean="0"/>
              <a:t>	experience</a:t>
            </a:r>
            <a:endParaRPr lang="en-US" sz="2800" dirty="0"/>
          </a:p>
          <a:p>
            <a:endParaRPr lang="en-US" sz="2800" dirty="0" smtClean="0"/>
          </a:p>
          <a:p>
            <a:pPr marL="0" indent="0">
              <a:buNone/>
            </a:pPr>
            <a:r>
              <a:rPr lang="en-US" sz="2800" dirty="0" smtClean="0"/>
              <a:t>	</a:t>
            </a:r>
            <a:r>
              <a:rPr lang="en-US" sz="2800" b="1" dirty="0" smtClean="0"/>
              <a:t>Improve </a:t>
            </a:r>
            <a:r>
              <a:rPr lang="en-US" sz="2800" b="1" dirty="0"/>
              <a:t>daily homeopathic practice </a:t>
            </a:r>
            <a:r>
              <a:rPr lang="en-US" sz="2800" dirty="0"/>
              <a:t>by sharing </a:t>
            </a:r>
            <a:r>
              <a:rPr lang="en-US" sz="2800" dirty="0" smtClean="0"/>
              <a:t>	experience. </a:t>
            </a:r>
            <a:endParaRPr lang="en-US" sz="2800" dirty="0"/>
          </a:p>
        </p:txBody>
      </p:sp>
      <p:pic>
        <p:nvPicPr>
          <p:cNvPr id="5" name="Picture 4"/>
          <p:cNvPicPr>
            <a:picLocks noChangeAspect="1"/>
          </p:cNvPicPr>
          <p:nvPr/>
        </p:nvPicPr>
        <p:blipFill>
          <a:blip r:embed="rId2"/>
          <a:stretch>
            <a:fillRect/>
          </a:stretch>
        </p:blipFill>
        <p:spPr>
          <a:xfrm>
            <a:off x="921876" y="1320520"/>
            <a:ext cx="684076" cy="692417"/>
          </a:xfrm>
          <a:prstGeom prst="rect">
            <a:avLst/>
          </a:prstGeom>
        </p:spPr>
      </p:pic>
      <p:pic>
        <p:nvPicPr>
          <p:cNvPr id="6" name="Picture 5"/>
          <p:cNvPicPr>
            <a:picLocks noChangeAspect="1"/>
          </p:cNvPicPr>
          <p:nvPr/>
        </p:nvPicPr>
        <p:blipFill>
          <a:blip r:embed="rId3"/>
          <a:stretch>
            <a:fillRect/>
          </a:stretch>
        </p:blipFill>
        <p:spPr>
          <a:xfrm>
            <a:off x="921952" y="2929742"/>
            <a:ext cx="684000" cy="676515"/>
          </a:xfrm>
          <a:prstGeom prst="rect">
            <a:avLst/>
          </a:prstGeom>
        </p:spPr>
      </p:pic>
      <p:pic>
        <p:nvPicPr>
          <p:cNvPr id="7" name="Picture 6"/>
          <p:cNvPicPr>
            <a:picLocks noChangeAspect="1"/>
          </p:cNvPicPr>
          <p:nvPr/>
        </p:nvPicPr>
        <p:blipFill>
          <a:blip r:embed="rId4"/>
          <a:stretch>
            <a:fillRect/>
          </a:stretch>
        </p:blipFill>
        <p:spPr>
          <a:xfrm>
            <a:off x="909087" y="4506727"/>
            <a:ext cx="684000" cy="692340"/>
          </a:xfrm>
          <a:prstGeom prst="rect">
            <a:avLst/>
          </a:prstGeom>
        </p:spPr>
      </p:pic>
    </p:spTree>
    <p:extLst>
      <p:ext uri="{BB962C8B-B14F-4D97-AF65-F5344CB8AC3E}">
        <p14:creationId xmlns:p14="http://schemas.microsoft.com/office/powerpoint/2010/main" val="9921083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Thank you for your attention</a:t>
            </a:r>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20542363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i9_Multicolored">
      <a:dk1>
        <a:srgbClr val="57565A"/>
      </a:dk1>
      <a:lt1>
        <a:sysClr val="window" lastClr="FFFFFF"/>
      </a:lt1>
      <a:dk2>
        <a:srgbClr val="21B169"/>
      </a:dk2>
      <a:lt2>
        <a:srgbClr val="CF423F"/>
      </a:lt2>
      <a:accent1>
        <a:srgbClr val="4DB3C7"/>
      </a:accent1>
      <a:accent2>
        <a:srgbClr val="85CA46"/>
      </a:accent2>
      <a:accent3>
        <a:srgbClr val="F49D00"/>
      </a:accent3>
      <a:accent4>
        <a:srgbClr val="D2326B"/>
      </a:accent4>
      <a:accent5>
        <a:srgbClr val="1D6E9B"/>
      </a:accent5>
      <a:accent6>
        <a:srgbClr val="6850B4"/>
      </a:accent6>
      <a:hlink>
        <a:srgbClr val="7030A0"/>
      </a:hlink>
      <a:folHlink>
        <a:srgbClr val="00B0F0"/>
      </a:folHlink>
    </a:clrScheme>
    <a:fontScheme name="Custom 3">
      <a:majorFont>
        <a:latin typeface="Open Sans Light"/>
        <a:ea typeface=""/>
        <a:cs typeface=""/>
      </a:majorFont>
      <a:minorFont>
        <a:latin typeface="Open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154309</TotalTime>
  <Words>1918</Words>
  <Application>Microsoft Office PowerPoint</Application>
  <PresentationFormat>Widescreen</PresentationFormat>
  <Paragraphs>292</Paragraphs>
  <Slides>50</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8" baseType="lpstr">
      <vt:lpstr>Arial</vt:lpstr>
      <vt:lpstr>Calibri</vt:lpstr>
      <vt:lpstr>Cambria Math</vt:lpstr>
      <vt:lpstr>Open Sans</vt:lpstr>
      <vt:lpstr>Open Sans Light</vt:lpstr>
      <vt:lpstr>Times New Roman</vt:lpstr>
      <vt:lpstr>1_Office Theme</vt:lpstr>
      <vt:lpstr>Document</vt:lpstr>
      <vt:lpstr>Collection and analysis of a large set of clinical cases</vt:lpstr>
      <vt:lpstr>The benefits of case collection</vt:lpstr>
      <vt:lpstr>“I am aware of my responsibility and the scientific spirit and I hope that one day my work will also have the honour to be read so seriously and scrutinized in the same spirit. In words of our medical prophet ‘my vanity does not go far’.”</vt:lpstr>
      <vt:lpstr>“… In the 21st century we saw however a revival of interest in clinical case reports. This development was also spurred on by a deeper understanding of the full meaning of ‘Evidence Based Medicine’: this involves practicing medicine not just based on the best available research evidence, but rather on the integration of evidence with clinical expertise and patient values..”</vt:lpstr>
      <vt:lpstr>The benefits of case collection</vt:lpstr>
      <vt:lpstr>Provide useful evidence regarding the effectiveness of homeopathic treatment</vt:lpstr>
      <vt:lpstr> While homeopathy is spreading, and is the second most popular therapeutic modality (WHO), it does not have the proper number and the quality of scientific announcements.</vt:lpstr>
      <vt:lpstr> “…the successes of homeopathy have remained hidden in the offices of hardworking homeopaths - and thus go largely ignored by the world’s medical authorities, governments, and the whole international scientific community.”</vt:lpstr>
      <vt:lpstr>To improve repertory and materia medica</vt:lpstr>
      <vt:lpstr>To improve homeopathy by giving answers to questions deriving in daily practice: </vt:lpstr>
      <vt:lpstr>Online platform to collect cases </vt:lpstr>
      <vt:lpstr>Announcements</vt:lpstr>
      <vt:lpstr>Announcements</vt:lpstr>
      <vt:lpstr>Interesting information about a set of cases</vt:lpstr>
      <vt:lpstr>HRI Rome 2015</vt:lpstr>
      <vt:lpstr>PowerPoint Presentation</vt:lpstr>
      <vt:lpstr>Statistical analysis of cases with depression</vt:lpstr>
      <vt:lpstr>Remedy effect</vt:lpstr>
      <vt:lpstr>ECH European Congress Vienna 2016</vt:lpstr>
      <vt:lpstr>ECH European Congress Vienna 2016</vt:lpstr>
      <vt:lpstr>HRI Malta 2017</vt:lpstr>
      <vt:lpstr>PowerPoint Presentation</vt:lpstr>
      <vt:lpstr>PowerPoint Presentation</vt:lpstr>
      <vt:lpstr>Analysis of cases with panic attacks treated with classical homeopathy</vt:lpstr>
      <vt:lpstr>Liga, Leipzig 2017.  Large repertory additions. How much do we really need and use?</vt:lpstr>
      <vt:lpstr>Liga, Leipzig 2017.  Large repertory additions. How much do we really need and use?</vt:lpstr>
      <vt:lpstr>Validating the clinical predictive value of homeopathic provings – a pilot study comparing retrospectively collected proving and clinical data</vt:lpstr>
      <vt:lpstr>Validating the clinical predictive value of homeopathic provings – a pilot study comparing retrospectively collected proving and clinical data</vt:lpstr>
      <vt:lpstr>Statistical feedback from real cases</vt:lpstr>
      <vt:lpstr>Repertory utilization</vt:lpstr>
      <vt:lpstr>Repertory utilization</vt:lpstr>
      <vt:lpstr>Repertory utilization</vt:lpstr>
      <vt:lpstr> Age distribution of  patients</vt:lpstr>
      <vt:lpstr>Improving the repertory and materia medica from clinical experience</vt:lpstr>
      <vt:lpstr>Clinical verification of homeopathic symptoms</vt:lpstr>
      <vt:lpstr>Aim of Statistical Analysis</vt:lpstr>
      <vt:lpstr>The Naranjo adverse drug reaction probability scale</vt:lpstr>
      <vt:lpstr>Modified Naranjo Criteria for homeopathy follow-up </vt:lpstr>
      <vt:lpstr>Follow-up Questionnaire – Researcher mode</vt:lpstr>
      <vt:lpstr>Follow-up Questionnaire </vt:lpstr>
      <vt:lpstr>Likelihood ratio in clinical trials</vt:lpstr>
      <vt:lpstr>Likelihood ratio confidence interval</vt:lpstr>
      <vt:lpstr>Remedy-Symptom LR computations</vt:lpstr>
      <vt:lpstr>Combinations of symptoms</vt:lpstr>
      <vt:lpstr>A small Repertory based on Likelihood Ratios alone</vt:lpstr>
      <vt:lpstr>Feedback and continuous improvement</vt:lpstr>
      <vt:lpstr>Supporting tools for homeopathic practice</vt:lpstr>
      <vt:lpstr>Conclusions derived from statistical analysis</vt:lpstr>
      <vt:lpstr>Encouraging initial results from analysis of cases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asdf</dc:title>
  <dc:creator>DesignSmash</dc:creator>
  <cp:lastModifiedBy>tlilas</cp:lastModifiedBy>
  <cp:revision>1586</cp:revision>
  <cp:lastPrinted>2017-11-15T08:08:52Z</cp:lastPrinted>
  <dcterms:created xsi:type="dcterms:W3CDTF">2014-10-08T23:03:32Z</dcterms:created>
  <dcterms:modified xsi:type="dcterms:W3CDTF">2017-11-18T09:35:37Z</dcterms:modified>
</cp:coreProperties>
</file>